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154" d="100"/>
          <a:sy n="154" d="100"/>
        </p:scale>
        <p:origin x="-11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D35AF-B969-0841-BA94-010DC4A33A43}" type="datetimeFigureOut">
              <a:rPr lang="fr-FR" smtClean="0"/>
              <a:pPr/>
              <a:t>19/05/11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87C1E-9F77-F246-839E-2949449E7C13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D35AF-B969-0841-BA94-010DC4A33A43}" type="datetimeFigureOut">
              <a:rPr lang="fr-FR" smtClean="0"/>
              <a:pPr/>
              <a:t>19/05/11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87C1E-9F77-F246-839E-2949449E7C13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D35AF-B969-0841-BA94-010DC4A33A43}" type="datetimeFigureOut">
              <a:rPr lang="fr-FR" smtClean="0"/>
              <a:pPr/>
              <a:t>19/05/11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87C1E-9F77-F246-839E-2949449E7C13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D35AF-B969-0841-BA94-010DC4A33A43}" type="datetimeFigureOut">
              <a:rPr lang="fr-FR" smtClean="0"/>
              <a:pPr/>
              <a:t>19/05/11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87C1E-9F77-F246-839E-2949449E7C13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D35AF-B969-0841-BA94-010DC4A33A43}" type="datetimeFigureOut">
              <a:rPr lang="fr-FR" smtClean="0"/>
              <a:pPr/>
              <a:t>19/05/11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87C1E-9F77-F246-839E-2949449E7C13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D35AF-B969-0841-BA94-010DC4A33A43}" type="datetimeFigureOut">
              <a:rPr lang="fr-FR" smtClean="0"/>
              <a:pPr/>
              <a:t>19/05/11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87C1E-9F77-F246-839E-2949449E7C13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D35AF-B969-0841-BA94-010DC4A33A43}" type="datetimeFigureOut">
              <a:rPr lang="fr-FR" smtClean="0"/>
              <a:pPr/>
              <a:t>19/05/11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87C1E-9F77-F246-839E-2949449E7C13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D35AF-B969-0841-BA94-010DC4A33A43}" type="datetimeFigureOut">
              <a:rPr lang="fr-FR" smtClean="0"/>
              <a:pPr/>
              <a:t>19/05/11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87C1E-9F77-F246-839E-2949449E7C13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D35AF-B969-0841-BA94-010DC4A33A43}" type="datetimeFigureOut">
              <a:rPr lang="fr-FR" smtClean="0"/>
              <a:pPr/>
              <a:t>19/05/11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87C1E-9F77-F246-839E-2949449E7C13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D35AF-B969-0841-BA94-010DC4A33A43}" type="datetimeFigureOut">
              <a:rPr lang="fr-FR" smtClean="0"/>
              <a:pPr/>
              <a:t>19/05/11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87C1E-9F77-F246-839E-2949449E7C13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D35AF-B969-0841-BA94-010DC4A33A43}" type="datetimeFigureOut">
              <a:rPr lang="fr-FR" smtClean="0"/>
              <a:pPr/>
              <a:t>19/05/11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87C1E-9F77-F246-839E-2949449E7C13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D35AF-B969-0841-BA94-010DC4A33A43}" type="datetimeFigureOut">
              <a:rPr lang="fr-FR" smtClean="0"/>
              <a:pPr/>
              <a:t>19/05/11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487C1E-9F77-F246-839E-2949449E7C13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actuassurance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376832"/>
            <a:ext cx="7772400" cy="4159113"/>
          </a:xfrm>
        </p:spPr>
        <p:txBody>
          <a:bodyPr>
            <a:normAutofit/>
          </a:bodyPr>
          <a:lstStyle/>
          <a:p>
            <a:r>
              <a:rPr lang="fr-FR" u="sng" dirty="0" smtClean="0">
                <a:hlinkClick r:id="rId2"/>
              </a:rPr>
              <a:t>www.actuassurance.com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 création </a:t>
            </a:r>
            <a:r>
              <a:rPr lang="fr-FR" dirty="0"/>
              <a:t>: 1</a:t>
            </a:r>
            <a:r>
              <a:rPr lang="fr-FR" baseline="30000" dirty="0"/>
              <a:t>er</a:t>
            </a:r>
            <a:r>
              <a:rPr lang="fr-FR" dirty="0"/>
              <a:t> janvier 2008.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sz="2800" dirty="0" smtClean="0"/>
              <a:t>par S. </a:t>
            </a:r>
            <a:r>
              <a:rPr lang="fr-FR" sz="2800" dirty="0" err="1" smtClean="0"/>
              <a:t>Abravanel-Jolly</a:t>
            </a:r>
            <a:r>
              <a:rPr lang="fr-FR" sz="2800" dirty="0" smtClean="0"/>
              <a:t> et A.</a:t>
            </a:r>
            <a:r>
              <a:rPr lang="fr-FR" sz="2800" dirty="0" smtClean="0"/>
              <a:t> </a:t>
            </a:r>
            <a:r>
              <a:rPr lang="fr-FR" sz="2800" dirty="0" err="1" smtClean="0"/>
              <a:t>A</a:t>
            </a:r>
            <a:r>
              <a:rPr lang="fr-FR" sz="2800" dirty="0" err="1" smtClean="0"/>
              <a:t>stegiano</a:t>
            </a:r>
            <a:r>
              <a:rPr lang="fr-FR" sz="2800" dirty="0" err="1" smtClean="0"/>
              <a:t>-La</a:t>
            </a:r>
            <a:r>
              <a:rPr lang="fr-FR" sz="2800" dirty="0" smtClean="0"/>
              <a:t> </a:t>
            </a:r>
            <a:r>
              <a:rPr lang="fr-FR" sz="2800" dirty="0" err="1" smtClean="0"/>
              <a:t>Rizza</a:t>
            </a:r>
            <a:r>
              <a:rPr lang="fr-FR" sz="2800" dirty="0" smtClean="0"/>
              <a:t>, </a:t>
            </a:r>
            <a:br>
              <a:rPr lang="fr-FR" sz="2800" dirty="0" smtClean="0"/>
            </a:br>
            <a:r>
              <a:rPr lang="fr-FR" sz="2800" dirty="0" smtClean="0"/>
              <a:t>MCF, HDR, Lyon 3, Directrices adjointes de </a:t>
            </a:r>
            <a:br>
              <a:rPr lang="fr-FR" sz="2800" dirty="0" smtClean="0"/>
            </a:br>
            <a:r>
              <a:rPr lang="fr-FR" sz="2800" dirty="0" smtClean="0"/>
              <a:t>l’Institut des Assurances de Lyon</a:t>
            </a:r>
            <a:endParaRPr lang="fr-FR" sz="28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just">
              <a:spcBef>
                <a:spcPts val="0"/>
              </a:spcBef>
            </a:pPr>
            <a:endParaRPr lang="fr-FR" sz="2000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/>
              <a:t>Forme et publicité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Webmaster chargé de la construction de la partie technique du site</a:t>
            </a:r>
          </a:p>
          <a:p>
            <a:r>
              <a:rPr lang="fr-FR" dirty="0" err="1" smtClean="0"/>
              <a:t>Relooking</a:t>
            </a:r>
            <a:r>
              <a:rPr lang="fr-FR" dirty="0" smtClean="0"/>
              <a:t> en 2010 pour un site de qualité professionnelle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Pérennité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Assiduité des créatrices pour la mise à jour</a:t>
            </a:r>
          </a:p>
          <a:p>
            <a:r>
              <a:rPr lang="fr-FR" dirty="0" smtClean="0"/>
              <a:t>Diffusion de la parution du nouveau numéro</a:t>
            </a:r>
          </a:p>
          <a:p>
            <a:r>
              <a:rPr lang="fr-FR" dirty="0" smtClean="0"/>
              <a:t>Liste de destinataires ciblée</a:t>
            </a:r>
          </a:p>
          <a:p>
            <a:pPr>
              <a:buNone/>
            </a:pPr>
            <a:r>
              <a:rPr lang="fr-FR" dirty="0" smtClean="0"/>
              <a:t> 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Relations extérieures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Source de publication pour les jeunes docteurs</a:t>
            </a:r>
          </a:p>
          <a:p>
            <a:r>
              <a:rPr lang="fr-FR" dirty="0" smtClean="0"/>
              <a:t>Liens avec d’autres sites : Lamy par exemple</a:t>
            </a:r>
          </a:p>
          <a:p>
            <a:r>
              <a:rPr lang="fr-FR" dirty="0" smtClean="0"/>
              <a:t>Mention de notre adresse internet sur nos cartes professionnelles</a:t>
            </a:r>
          </a:p>
          <a:p>
            <a:r>
              <a:rPr lang="fr-FR" dirty="0" smtClean="0"/>
              <a:t>Formulaire de contact qui n’est pas une aide juridique en ligne</a:t>
            </a:r>
            <a:endParaRPr lang="fr-F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Difficultés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Perception des revues numériques dans le monde universitaire juridique</a:t>
            </a:r>
          </a:p>
          <a:p>
            <a:r>
              <a:rPr lang="fr-FR" dirty="0" smtClean="0"/>
              <a:t>Un concurrent : la traditionnelle Revue papier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Remèdes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Encart indiquant l’obligation de citer nos écrits (à l’instar de tout autre)</a:t>
            </a:r>
          </a:p>
          <a:p>
            <a:r>
              <a:rPr lang="fr-FR" dirty="0" smtClean="0"/>
              <a:t>Des règles de citation fournies</a:t>
            </a:r>
          </a:p>
          <a:p>
            <a:r>
              <a:rPr lang="fr-FR" dirty="0" smtClean="0"/>
              <a:t>Impression du document au format PDF</a:t>
            </a:r>
          </a:p>
          <a:p>
            <a:r>
              <a:rPr lang="fr-FR" dirty="0" smtClean="0"/>
              <a:t>De plus en plus d’auteurs nous « citent »</a:t>
            </a: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/>
              <a:t>Pourquoi </a:t>
            </a:r>
            <a:r>
              <a:rPr lang="fr-FR" b="1" dirty="0"/>
              <a:t>une revue </a:t>
            </a:r>
            <a:r>
              <a:rPr lang="fr-FR" b="1" dirty="0" smtClean="0"/>
              <a:t>numérique ?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fr-FR" dirty="0" smtClean="0"/>
              <a:t>Suivre </a:t>
            </a:r>
            <a:r>
              <a:rPr lang="fr-FR" dirty="0"/>
              <a:t>l’actualité législative et jurisprudentielle rapidement sans</a:t>
            </a:r>
            <a:r>
              <a:rPr lang="fr-FR" dirty="0" smtClean="0"/>
              <a:t> subir </a:t>
            </a:r>
            <a:r>
              <a:rPr lang="fr-FR" dirty="0"/>
              <a:t>des délais de </a:t>
            </a:r>
            <a:r>
              <a:rPr lang="fr-FR" dirty="0" smtClean="0"/>
              <a:t>publication</a:t>
            </a:r>
          </a:p>
          <a:p>
            <a:pPr lvl="0"/>
            <a:r>
              <a:rPr lang="fr-FR" dirty="0" smtClean="0"/>
              <a:t>Totale </a:t>
            </a:r>
            <a:r>
              <a:rPr lang="fr-FR" dirty="0"/>
              <a:t>liberté de choix des arrêts à commenter sans passer par le service « </a:t>
            </a:r>
            <a:r>
              <a:rPr lang="fr-FR" i="1" dirty="0"/>
              <a:t>réservation </a:t>
            </a:r>
            <a:r>
              <a:rPr lang="fr-FR" dirty="0"/>
              <a:t>» des revues classiques</a:t>
            </a:r>
          </a:p>
          <a:p>
            <a:pPr lvl="0"/>
            <a:r>
              <a:rPr lang="fr-FR" dirty="0"/>
              <a:t>Prendre position</a:t>
            </a:r>
            <a:r>
              <a:rPr lang="fr-FR" dirty="0" smtClean="0"/>
              <a:t> pour </a:t>
            </a:r>
            <a:r>
              <a:rPr lang="fr-FR" dirty="0"/>
              <a:t>les revues numériques scientifiques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/>
              <a:t>Pourquoi une revue numérique et non papier ?</a:t>
            </a:r>
            <a:r>
              <a:rPr lang="fr-FR" dirty="0"/>
              <a:t>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FR" dirty="0" smtClean="0"/>
              <a:t>			</a:t>
            </a:r>
          </a:p>
          <a:p>
            <a:pPr>
              <a:buFont typeface="Wingdings" charset="2"/>
              <a:buChar char="è"/>
            </a:pPr>
            <a:r>
              <a:rPr lang="fr-FR" dirty="0" smtClean="0"/>
              <a:t>Coût </a:t>
            </a:r>
          </a:p>
          <a:p>
            <a:pPr>
              <a:buNone/>
            </a:pPr>
            <a:endParaRPr lang="fr-FR" dirty="0" smtClean="0"/>
          </a:p>
          <a:p>
            <a:pPr>
              <a:buFont typeface="Wingdings" charset="2"/>
              <a:buChar char="è"/>
            </a:pPr>
            <a:r>
              <a:rPr lang="fr-FR" dirty="0" smtClean="0"/>
              <a:t>Mode </a:t>
            </a:r>
            <a:r>
              <a:rPr lang="fr-FR" dirty="0"/>
              <a:t>de diffusion</a:t>
            </a:r>
            <a:r>
              <a:rPr lang="fr-FR" dirty="0" smtClean="0"/>
              <a:t> 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15451"/>
            <a:ext cx="8229600" cy="1484749"/>
          </a:xfrm>
        </p:spPr>
        <p:txBody>
          <a:bodyPr>
            <a:normAutofit fontScale="90000"/>
          </a:bodyPr>
          <a:lstStyle/>
          <a:p>
            <a:r>
              <a:rPr lang="fr-FR" b="1" dirty="0" err="1" smtClean="0"/>
              <a:t>Actuassurance</a:t>
            </a:r>
            <a:r>
              <a:rPr lang="fr-FR" b="1" dirty="0"/>
              <a:t> : une véritable</a:t>
            </a:r>
            <a:r>
              <a:rPr lang="fr-FR" b="1" dirty="0" smtClean="0"/>
              <a:t> Revue </a:t>
            </a:r>
            <a:r>
              <a:rPr lang="fr-FR" b="1" dirty="0"/>
              <a:t>scientifique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 Publication </a:t>
            </a:r>
            <a:r>
              <a:rPr lang="fr-FR" dirty="0"/>
              <a:t>de commentaires et analyses </a:t>
            </a:r>
            <a:r>
              <a:rPr lang="fr-FR" dirty="0" smtClean="0"/>
              <a:t>scientifiques</a:t>
            </a:r>
          </a:p>
          <a:p>
            <a:r>
              <a:rPr lang="fr-FR" dirty="0" smtClean="0"/>
              <a:t>Aucune </a:t>
            </a:r>
            <a:r>
              <a:rPr lang="fr-FR" dirty="0"/>
              <a:t>différence entre nos publications sur notre revue et</a:t>
            </a:r>
            <a:r>
              <a:rPr lang="fr-FR" dirty="0" smtClean="0"/>
              <a:t> celles </a:t>
            </a:r>
            <a:r>
              <a:rPr lang="fr-FR" dirty="0"/>
              <a:t>sur support </a:t>
            </a:r>
            <a:r>
              <a:rPr lang="fr-FR" dirty="0" smtClean="0"/>
              <a:t>traditionnel</a:t>
            </a:r>
          </a:p>
          <a:p>
            <a:r>
              <a:rPr lang="fr-FR" dirty="0" smtClean="0"/>
              <a:t>Importance de mentionner nos titres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Importance du comité de lecture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r>
              <a:rPr lang="fr-FR" dirty="0" smtClean="0"/>
              <a:t>A l’instar de toute revue</a:t>
            </a:r>
          </a:p>
          <a:p>
            <a:pPr>
              <a:buNone/>
            </a:pPr>
            <a:endParaRPr lang="fr-FR" dirty="0" smtClean="0"/>
          </a:p>
          <a:p>
            <a:r>
              <a:rPr lang="fr-FR" dirty="0" smtClean="0"/>
              <a:t>Présidé par l’éminent professeur Jean Bigot</a:t>
            </a:r>
            <a:endParaRPr 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Rayonnement du site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fr-FR" dirty="0" smtClean="0"/>
          </a:p>
          <a:p>
            <a:r>
              <a:rPr lang="fr-FR" dirty="0" smtClean="0"/>
              <a:t>La Maison de l’Assurance et de l’Actuariat</a:t>
            </a:r>
          </a:p>
          <a:p>
            <a:r>
              <a:rPr lang="fr-FR" dirty="0" smtClean="0"/>
              <a:t>L’Institut des Assurances de Lyon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err="1" smtClean="0"/>
              <a:t>Actuassurance</a:t>
            </a:r>
            <a:r>
              <a:rPr lang="fr-FR" b="1" dirty="0" smtClean="0"/>
              <a:t> : une véritable Revue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fr-FR" dirty="0" smtClean="0"/>
          </a:p>
          <a:p>
            <a:pPr algn="just">
              <a:buFont typeface="Wingdings" charset="2"/>
              <a:buChar char="è"/>
            </a:pPr>
            <a:r>
              <a:rPr lang="fr-FR" i="1" dirty="0" smtClean="0"/>
              <a:t> Et non </a:t>
            </a:r>
            <a:r>
              <a:rPr lang="fr-FR" i="1" dirty="0"/>
              <a:t>une </a:t>
            </a:r>
            <a:r>
              <a:rPr lang="fr-FR" i="1" dirty="0" smtClean="0"/>
              <a:t>newsletter</a:t>
            </a:r>
          </a:p>
          <a:p>
            <a:pPr algn="just">
              <a:buNone/>
            </a:pPr>
            <a:endParaRPr lang="fr-FR" i="1" dirty="0" smtClean="0"/>
          </a:p>
          <a:p>
            <a:pPr algn="just">
              <a:buFont typeface="Wingdings" charset="2"/>
              <a:buChar char="è"/>
            </a:pPr>
            <a:r>
              <a:rPr lang="fr-FR" i="1" dirty="0" smtClean="0"/>
              <a:t>3 parties : Chroniques, Jurisprudence, Textes</a:t>
            </a:r>
            <a:endParaRPr lang="fr-FR" i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Une revue bimestrielle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 smtClean="0"/>
          </a:p>
          <a:p>
            <a:r>
              <a:rPr lang="fr-FR" dirty="0" smtClean="0"/>
              <a:t>Une actualité foisonnante en Responsabilité civile et en Droit des assurances</a:t>
            </a:r>
          </a:p>
          <a:p>
            <a:endParaRPr lang="fr-FR" dirty="0" smtClean="0"/>
          </a:p>
          <a:p>
            <a:r>
              <a:rPr lang="fr-FR" dirty="0" smtClean="0"/>
              <a:t>Une pause en août</a:t>
            </a:r>
          </a:p>
          <a:p>
            <a:pPr>
              <a:buNone/>
            </a:pPr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/>
              <a:t>Intérêt de la revue pour les lecteurs 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 smtClean="0"/>
              <a:t>Totalement gratuite</a:t>
            </a:r>
          </a:p>
          <a:p>
            <a:pPr lvl="0"/>
            <a:r>
              <a:rPr lang="fr-FR" dirty="0" smtClean="0"/>
              <a:t>Base de données en ligne </a:t>
            </a:r>
          </a:p>
          <a:p>
            <a:pPr lvl="0"/>
            <a:r>
              <a:rPr lang="fr-FR" dirty="0" smtClean="0"/>
              <a:t>Existence d’un moteur de recherche</a:t>
            </a:r>
          </a:p>
          <a:p>
            <a:r>
              <a:rPr lang="fr-FR" dirty="0" smtClean="0"/>
              <a:t>Formulaire de contact</a:t>
            </a:r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365</Words>
  <Application>Microsoft Macintosh PowerPoint</Application>
  <PresentationFormat>Présentation à l'écran (4:3)</PresentationFormat>
  <Paragraphs>60</Paragraphs>
  <Slides>14</Slides>
  <Notes>0</Notes>
  <HiddenSlides>0</HiddenSlides>
  <MMClips>0</MMClips>
  <ScaleCrop>false</ScaleCrop>
  <HeadingPairs>
    <vt:vector size="4" baseType="variant">
      <vt:variant>
        <vt:lpstr>Modèle de conception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5" baseType="lpstr">
      <vt:lpstr>Thème Office</vt:lpstr>
      <vt:lpstr>www.actuassurance.com  création : 1er janvier 2008.  par S. Abravanel-Jolly et A. Astegiano-La Rizza,  MCF, HDR, Lyon 3, Directrices adjointes de  l’Institut des Assurances de Lyon</vt:lpstr>
      <vt:lpstr>Pourquoi une revue numérique ? </vt:lpstr>
      <vt:lpstr>Pourquoi une revue numérique et non papier ? </vt:lpstr>
      <vt:lpstr>Actuassurance : une véritable Revue scientifique </vt:lpstr>
      <vt:lpstr>Importance du comité de lecture</vt:lpstr>
      <vt:lpstr>Rayonnement du site</vt:lpstr>
      <vt:lpstr>Actuassurance : une véritable Revue</vt:lpstr>
      <vt:lpstr>Une revue bimestrielle</vt:lpstr>
      <vt:lpstr>Intérêt de la revue pour les lecteurs  </vt:lpstr>
      <vt:lpstr>Forme et publicité </vt:lpstr>
      <vt:lpstr>Pérennité</vt:lpstr>
      <vt:lpstr>Relations extérieures</vt:lpstr>
      <vt:lpstr>Difficultés</vt:lpstr>
      <vt:lpstr>Remèdes</vt:lpstr>
    </vt:vector>
  </TitlesOfParts>
  <Company>Université Lyon III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www.actuassurance.com Date de création de notre revue : 1er janvier 2008.  </dc:title>
  <dc:creator>Sabine JOLLY</dc:creator>
  <cp:lastModifiedBy>Sabine JOLLY</cp:lastModifiedBy>
  <cp:revision>6</cp:revision>
  <dcterms:created xsi:type="dcterms:W3CDTF">2011-05-19T15:43:42Z</dcterms:created>
  <dcterms:modified xsi:type="dcterms:W3CDTF">2011-05-19T15:44:24Z</dcterms:modified>
</cp:coreProperties>
</file>