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6"/>
  </p:notesMasterIdLst>
  <p:sldIdLst>
    <p:sldId id="256" r:id="rId2"/>
    <p:sldId id="259" r:id="rId3"/>
    <p:sldId id="258" r:id="rId4"/>
    <p:sldId id="260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1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7AF4ED-E1EC-4F69-8AB8-3C48A2E3493C}" type="datetimeFigureOut">
              <a:rPr lang="fr-FR" smtClean="0"/>
              <a:t>12/10/2014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8A689-9E4F-4199-8C0D-309BB6131C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9196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à coins arrondi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r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0" name="Sous-titr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879097-DA78-4F1F-B64B-59A70C485E54}" type="datetime1">
              <a:rPr lang="fr-FR" smtClean="0"/>
              <a:t>12/10/2014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Atelier Juriconnexion - 14 Octobre 2014 - Clifford Chance Paris</a:t>
            </a:r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45C9B8-4EE3-42E1-A58D-B0403F81CF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488FA5-7649-4F29-950A-3013D632812E}" type="datetime1">
              <a:rPr lang="fr-FR" smtClean="0"/>
              <a:t>12/10/2014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Atelier Juriconnexion - 14 Octobre 2014 - Clifford Chance Paris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45C9B8-4EE3-42E1-A58D-B0403F81CF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8A4081-2304-40DA-B03B-51D472407C02}" type="datetime1">
              <a:rPr lang="fr-FR" smtClean="0"/>
              <a:t>12/10/2014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Atelier Juriconnexion - 14 Octobre 2014 - Clifford Chance Paris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45C9B8-4EE3-42E1-A58D-B0403F81CF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EFF63E-9F06-4AD9-9638-590071AD1BE4}" type="datetime1">
              <a:rPr lang="fr-FR" smtClean="0"/>
              <a:t>12/10/2014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Atelier Juriconnexion - 14 Octobre 2014 - Clifford Chance Paris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45C9B8-4EE3-42E1-A58D-B0403F81CF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à coins arrondi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51510-AC77-4E0A-9F9D-E91CCFA17B9F}" type="datetime1">
              <a:rPr lang="fr-FR" smtClean="0"/>
              <a:t>12/10/2014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Atelier Juriconnexion - 14 Octobre 2014 - Clifford Chance Paris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45C9B8-4EE3-42E1-A58D-B0403F81CF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6E062A-E4E5-4A63-86EF-3D84267A680E}" type="datetime1">
              <a:rPr lang="fr-FR" smtClean="0"/>
              <a:t>12/10/2014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Atelier Juriconnexion - 14 Octobre 2014 - Clifford Chance Paris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45C9B8-4EE3-42E1-A58D-B0403F81CF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EC7E0A-FD14-4F25-91DC-C839844D5BBF}" type="datetime1">
              <a:rPr lang="fr-FR" smtClean="0"/>
              <a:t>12/10/2014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Atelier Juriconnexion - 14 Octobre 2014 - Clifford Chance Paris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45C9B8-4EE3-42E1-A58D-B0403F81CF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E64651-0690-4171-AC69-73E4B40574C1}" type="datetime1">
              <a:rPr lang="fr-FR" smtClean="0"/>
              <a:t>12/10/2014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Atelier Juriconnexion - 14 Octobre 2014 - Clifford Chance Paris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45C9B8-4EE3-42E1-A58D-B0403F81CF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F813E7-8233-4AC8-9130-070CA5F22B96}" type="datetime1">
              <a:rPr lang="fr-FR" smtClean="0"/>
              <a:t>12/10/2014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Atelier Juriconnexion - 14 Octobre 2014 - Clifford Chance Paris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45C9B8-4EE3-42E1-A58D-B0403F81CF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24311E-75A6-4B3A-9AE6-BFB00463B8B5}" type="datetime1">
              <a:rPr lang="fr-FR" smtClean="0"/>
              <a:t>12/10/2014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Atelier Juriconnexion - 14 Octobre 2014 - Clifford Chance Paris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45C9B8-4EE3-42E1-A58D-B0403F81CF6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à coins arrondi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ndir un rectangle à un seul coin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4C975E-6EBE-4838-85C0-84992EC658FC}" type="datetime1">
              <a:rPr lang="fr-FR" smtClean="0"/>
              <a:t>12/10/2014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Atelier Juriconnexion - 14 Octobre 2014 - Clifford Chance Paris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45C9B8-4EE3-42E1-A58D-B0403F81CF6C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à coins arrondi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ce réservé du titre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5" name="Espace réservé de la date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B983620-97BD-4CA8-B9F2-AC0758D34B25}" type="datetime1">
              <a:rPr lang="fr-FR" smtClean="0"/>
              <a:t>12/10/2014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fr-FR" smtClean="0"/>
              <a:t>Atelier Juriconnexion - 14 Octobre 2014 - Clifford Chance Paris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845C9B8-4EE3-42E1-A58D-B0403F81CF6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728192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791930"/>
                </a:solidFill>
              </a:rPr>
              <a:t>Atelier Juriconnexion</a:t>
            </a:r>
            <a:br>
              <a:rPr lang="fr-FR" dirty="0" smtClean="0">
                <a:solidFill>
                  <a:srgbClr val="791930"/>
                </a:solidFill>
              </a:rPr>
            </a:br>
            <a:r>
              <a:rPr lang="fr-FR" dirty="0" smtClean="0">
                <a:solidFill>
                  <a:srgbClr val="791930"/>
                </a:solidFill>
              </a:rPr>
              <a:t>Droit de la Concurrence</a:t>
            </a:r>
            <a:endParaRPr lang="fr-FR" dirty="0">
              <a:solidFill>
                <a:srgbClr val="79193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Carol </a:t>
            </a:r>
            <a:r>
              <a:rPr lang="fr-FR" dirty="0" err="1" smtClean="0"/>
              <a:t>Xueref</a:t>
            </a:r>
            <a:endParaRPr lang="fr-FR" dirty="0" smtClean="0"/>
          </a:p>
          <a:p>
            <a:r>
              <a:rPr lang="fr-FR" dirty="0" smtClean="0"/>
              <a:t>Membre du Collège </a:t>
            </a:r>
            <a:r>
              <a:rPr lang="fr-FR" dirty="0" smtClean="0"/>
              <a:t>de l’Autorité de la Concurrence</a:t>
            </a:r>
          </a:p>
          <a:p>
            <a:r>
              <a:rPr lang="fr-FR" dirty="0" smtClean="0"/>
              <a:t>Secrétaire Générale d’Essilor International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0748" y="1340768"/>
            <a:ext cx="8399724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596336" y="1340768"/>
            <a:ext cx="1008112" cy="36004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115616" y="6111875"/>
            <a:ext cx="7232712" cy="365125"/>
          </a:xfrm>
        </p:spPr>
        <p:txBody>
          <a:bodyPr vert="horz" anchor="b"/>
          <a:lstStyle/>
          <a:p>
            <a:pPr algn="ctr"/>
            <a:r>
              <a:rPr lang="fr-FR" sz="1400" smtClean="0"/>
              <a:t>Atelier Juriconnexion - 14 Octobre 2014 - Clifford Chance Paris</a:t>
            </a:r>
            <a:endParaRPr lang="fr-FR" sz="1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40768"/>
            <a:ext cx="8092043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1043608" y="6111875"/>
            <a:ext cx="7304720" cy="365125"/>
          </a:xfrm>
        </p:spPr>
        <p:txBody>
          <a:bodyPr vert="horz" anchor="b"/>
          <a:lstStyle/>
          <a:p>
            <a:pPr algn="ctr"/>
            <a:r>
              <a:rPr lang="fr-FR" sz="1400" dirty="0" smtClean="0"/>
              <a:t>Atelier Juriconnexion - 14 Octobre 2014 - Clifford Chance Paris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980728"/>
            <a:ext cx="6120679" cy="4860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971600" y="6111875"/>
            <a:ext cx="7376728" cy="365125"/>
          </a:xfrm>
        </p:spPr>
        <p:txBody>
          <a:bodyPr/>
          <a:lstStyle/>
          <a:p>
            <a:pPr algn="ctr"/>
            <a:r>
              <a:rPr lang="fr-FR" sz="1400" dirty="0" smtClean="0"/>
              <a:t>Atelier Juriconnexion - 14 Octobre 2014 - Clifford Chance Paris</a:t>
            </a:r>
            <a:endParaRPr lang="fr-FR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</TotalTime>
  <Words>46</Words>
  <Application>Microsoft Office PowerPoint</Application>
  <PresentationFormat>Affichage à l'écran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Aspect</vt:lpstr>
      <vt:lpstr>Atelier Juriconnexion Droit de la Concurrence</vt:lpstr>
      <vt:lpstr>Présentation PowerPoint</vt:lpstr>
      <vt:lpstr>Présentation PowerPoint</vt:lpstr>
      <vt:lpstr>Présentation PowerPoint</vt:lpstr>
    </vt:vector>
  </TitlesOfParts>
  <Company>Essilor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 Juriconnexion Droit de la Concurrence</dc:title>
  <dc:creator>BARTOLUCCI</dc:creator>
  <cp:lastModifiedBy>xuerefc</cp:lastModifiedBy>
  <cp:revision>4</cp:revision>
  <dcterms:created xsi:type="dcterms:W3CDTF">2014-10-09T15:20:15Z</dcterms:created>
  <dcterms:modified xsi:type="dcterms:W3CDTF">2014-10-12T20:55:58Z</dcterms:modified>
</cp:coreProperties>
</file>