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27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97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844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86269-C145-439F-B87E-72A872B15F3D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4542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06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3231" y="1916832"/>
            <a:ext cx="8229600" cy="420933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48518" y="6352306"/>
            <a:ext cx="3600400" cy="346794"/>
          </a:xfrm>
        </p:spPr>
        <p:txBody>
          <a:bodyPr/>
          <a:lstStyle>
            <a:lvl1pPr>
              <a:defRPr u="none" baseline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457200" y="1628800"/>
            <a:ext cx="8244483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542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00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81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13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50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56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75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5FEDEC-0501-4824-B8A1-2CBABE810DD0}" type="datetimeFigureOut">
              <a:rPr lang="fr-FR" smtClean="0"/>
              <a:t>09/06/2015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51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2083" y="6243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72083" y="6338019"/>
            <a:ext cx="36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8BA7-99BF-481F-8CAB-AE54865960B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0" t="11893" r="32571" b="77853"/>
          <a:stretch>
            <a:fillRect/>
          </a:stretch>
        </p:blipFill>
        <p:spPr bwMode="auto">
          <a:xfrm>
            <a:off x="0" y="-3175"/>
            <a:ext cx="4953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0" t="11893" r="32571" b="77853"/>
          <a:stretch>
            <a:fillRect/>
          </a:stretch>
        </p:blipFill>
        <p:spPr bwMode="auto">
          <a:xfrm>
            <a:off x="0" y="-3175"/>
            <a:ext cx="4953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6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000" kern="1200" baseline="0">
          <a:solidFill>
            <a:srgbClr val="E6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« Rencontre avec… » du 9 juin 2015:</a:t>
            </a:r>
            <a:br>
              <a:rPr lang="fr-FR" dirty="0" smtClean="0"/>
            </a:br>
            <a:r>
              <a:rPr lang="fr-FR" dirty="0" smtClean="0"/>
              <a:t>Les librairies juridiques </a:t>
            </a:r>
            <a:r>
              <a:rPr lang="fr-FR" smtClean="0"/>
              <a:t>en ligne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U:\mes docs\Lextenso éditions\Librairie\nv logo\logo_lgdj+base_line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05064"/>
            <a:ext cx="6759414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52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3231" y="1916833"/>
            <a:ext cx="8229600" cy="2592287"/>
          </a:xfrm>
        </p:spPr>
        <p:txBody>
          <a:bodyPr>
            <a:normAutofit/>
          </a:bodyPr>
          <a:lstStyle/>
          <a:p>
            <a:r>
              <a:rPr lang="fr-FR" dirty="0" smtClean="0"/>
              <a:t>Une libraire située 20 rue Soufflot – 75005 Paris</a:t>
            </a:r>
          </a:p>
          <a:p>
            <a:r>
              <a:rPr lang="fr-FR" dirty="0" smtClean="0"/>
              <a:t>Un </a:t>
            </a:r>
            <a:r>
              <a:rPr lang="fr-FR" dirty="0" smtClean="0"/>
              <a:t>service de VPC dédié aux professionnels</a:t>
            </a:r>
          </a:p>
          <a:p>
            <a:r>
              <a:rPr lang="fr-FR" dirty="0" smtClean="0"/>
              <a:t>Un site web de plus de 10 ans d’existence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LGDJ, une librairie, trois activités </a:t>
            </a:r>
            <a:endParaRPr lang="fr-FR" dirty="0"/>
          </a:p>
        </p:txBody>
      </p:sp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323528" y="472514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E60000"/>
                </a:solidFill>
                <a:latin typeface="+mj-lt"/>
                <a:ea typeface="+mj-ea"/>
                <a:cs typeface="+mj-cs"/>
              </a:rPr>
              <a:t>Classée au </a:t>
            </a:r>
            <a:r>
              <a:rPr lang="fr-FR" sz="2800" dirty="0" smtClean="0">
                <a:solidFill>
                  <a:srgbClr val="E60000"/>
                </a:solidFill>
                <a:latin typeface="+mj-lt"/>
                <a:ea typeface="+mj-ea"/>
                <a:cs typeface="+mj-cs"/>
              </a:rPr>
              <a:t>35</a:t>
            </a:r>
            <a:r>
              <a:rPr lang="fr-FR" sz="2800" baseline="30000" dirty="0" smtClean="0">
                <a:solidFill>
                  <a:srgbClr val="E60000"/>
                </a:solidFill>
                <a:latin typeface="+mj-lt"/>
                <a:ea typeface="+mj-ea"/>
                <a:cs typeface="+mj-cs"/>
              </a:rPr>
              <a:t>e</a:t>
            </a:r>
            <a:r>
              <a:rPr lang="fr-FR" sz="2800" dirty="0" smtClean="0">
                <a:solidFill>
                  <a:srgbClr val="E60000"/>
                </a:solidFill>
                <a:latin typeface="+mj-lt"/>
                <a:ea typeface="+mj-ea"/>
                <a:cs typeface="+mj-cs"/>
              </a:rPr>
              <a:t> rang </a:t>
            </a:r>
            <a:r>
              <a:rPr lang="fr-FR" sz="2800" dirty="0">
                <a:solidFill>
                  <a:srgbClr val="E60000"/>
                </a:solidFill>
                <a:latin typeface="+mj-lt"/>
                <a:ea typeface="+mj-ea"/>
                <a:cs typeface="+mj-cs"/>
              </a:rPr>
              <a:t>des librairies françaises (Livres </a:t>
            </a:r>
            <a:r>
              <a:rPr lang="fr-FR" sz="2800" dirty="0" smtClean="0">
                <a:solidFill>
                  <a:srgbClr val="E60000"/>
                </a:solidFill>
                <a:latin typeface="+mj-lt"/>
                <a:ea typeface="+mj-ea"/>
                <a:cs typeface="+mj-cs"/>
              </a:rPr>
              <a:t>Hebdo)</a:t>
            </a:r>
            <a:endParaRPr lang="fr-FR" sz="2800" dirty="0">
              <a:solidFill>
                <a:srgbClr val="E6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220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06-2005, ouverture du site</a:t>
            </a:r>
          </a:p>
          <a:p>
            <a:r>
              <a:rPr lang="fr-FR" dirty="0" smtClean="0"/>
              <a:t>8 114 références en stock, expédiées sous 24h</a:t>
            </a:r>
          </a:p>
          <a:p>
            <a:r>
              <a:rPr lang="fr-FR" dirty="0" smtClean="0"/>
              <a:t>600 000 visites / an</a:t>
            </a:r>
          </a:p>
          <a:p>
            <a:r>
              <a:rPr lang="fr-FR" dirty="0" smtClean="0"/>
              <a:t>10 000 commandes traitées / an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LGDJ.fr en chiffres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27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800" dirty="0" smtClean="0"/>
              <a:t>Accès par matière</a:t>
            </a:r>
          </a:p>
          <a:p>
            <a:r>
              <a:rPr lang="fr-FR" sz="2800" dirty="0" smtClean="0"/>
              <a:t>Tri par facettes</a:t>
            </a:r>
          </a:p>
          <a:p>
            <a:pPr lvl="1"/>
            <a:r>
              <a:rPr lang="fr-FR" sz="1800" dirty="0"/>
              <a:t>T</a:t>
            </a:r>
            <a:r>
              <a:rPr lang="fr-FR" sz="1800" dirty="0" smtClean="0"/>
              <a:t>hème</a:t>
            </a:r>
          </a:p>
          <a:p>
            <a:pPr lvl="1"/>
            <a:r>
              <a:rPr lang="fr-FR" sz="1800" dirty="0" smtClean="0"/>
              <a:t>Disponibilité</a:t>
            </a:r>
          </a:p>
          <a:p>
            <a:pPr lvl="1"/>
            <a:r>
              <a:rPr lang="fr-FR" sz="1800" dirty="0" smtClean="0"/>
              <a:t>Prix</a:t>
            </a:r>
          </a:p>
          <a:p>
            <a:pPr lvl="1"/>
            <a:r>
              <a:rPr lang="fr-FR" sz="1800" dirty="0" smtClean="0"/>
              <a:t>Type d’ouvrage</a:t>
            </a:r>
          </a:p>
          <a:p>
            <a:pPr lvl="1"/>
            <a:r>
              <a:rPr lang="fr-FR" sz="1800" dirty="0" smtClean="0"/>
              <a:t>Date de parution</a:t>
            </a:r>
            <a:endParaRPr lang="fr-FR" sz="3200" dirty="0"/>
          </a:p>
          <a:p>
            <a:r>
              <a:rPr lang="fr-FR" sz="2800" dirty="0" smtClean="0"/>
              <a:t>Moteur de recherche avec </a:t>
            </a:r>
            <a:r>
              <a:rPr lang="fr-FR" sz="2800" dirty="0" err="1" smtClean="0"/>
              <a:t>autocomplétion</a:t>
            </a:r>
            <a:endParaRPr lang="fr-FR" sz="2800" dirty="0" smtClean="0"/>
          </a:p>
          <a:p>
            <a:r>
              <a:rPr lang="fr-FR" sz="2800" dirty="0" smtClean="0"/>
              <a:t>Livres </a:t>
            </a:r>
            <a:r>
              <a:rPr lang="fr-FR" sz="2800" dirty="0" smtClean="0"/>
              <a:t>Lextenso </a:t>
            </a:r>
            <a:r>
              <a:rPr lang="fr-FR" sz="2800" dirty="0" err="1" smtClean="0"/>
              <a:t>feuilletables</a:t>
            </a:r>
            <a:endParaRPr lang="fr-FR" sz="2800" dirty="0" smtClean="0"/>
          </a:p>
          <a:p>
            <a:r>
              <a:rPr lang="fr-FR" sz="2800" dirty="0" smtClean="0"/>
              <a:t>Alerte sur parution</a:t>
            </a:r>
          </a:p>
          <a:p>
            <a:r>
              <a:rPr lang="fr-FR" sz="2800" dirty="0" smtClean="0"/>
              <a:t>Fonctionnalités de partage</a:t>
            </a:r>
          </a:p>
          <a:p>
            <a:r>
              <a:rPr lang="fr-FR" sz="2800" dirty="0" smtClean="0"/>
              <a:t>Flux RSS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2015 un site aux nouvelles fonctionnalités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78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Une version responsive design pour faciliter la consultation sur mobiles (tablettes &amp; smartphones)</a:t>
            </a:r>
          </a:p>
          <a:p>
            <a:r>
              <a:rPr lang="fr-FR" dirty="0" smtClean="0"/>
              <a:t>La vente d’</a:t>
            </a:r>
            <a:r>
              <a:rPr lang="fr-FR" dirty="0" err="1" smtClean="0"/>
              <a:t>ebooks</a:t>
            </a:r>
            <a:r>
              <a:rPr lang="fr-FR" dirty="0" smtClean="0"/>
              <a:t> (sans DRM)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Lgdj.fr, les développements futurs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43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Lextens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Lextenso1</Template>
  <TotalTime>95</TotalTime>
  <Words>135</Words>
  <Application>Microsoft Office PowerPoint</Application>
  <PresentationFormat>Affichage à l'écran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Lextenso1</vt:lpstr>
      <vt:lpstr>« Rencontre avec… » du 9 juin 2015: Les librairies juridiques en ligne</vt:lpstr>
      <vt:lpstr>LGDJ, une librairie, trois activités </vt:lpstr>
      <vt:lpstr>LGDJ.fr en chiffres</vt:lpstr>
      <vt:lpstr>2015 un site aux nouvelles fonctionnalités</vt:lpstr>
      <vt:lpstr>Lgdj.fr, les développements futurs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Rencontre avec… » du 9 juin 2015: Les librairies juridiques</dc:title>
  <dc:creator>Frederic Etchart</dc:creator>
  <cp:lastModifiedBy>Frederic Etchart</cp:lastModifiedBy>
  <cp:revision>11</cp:revision>
  <dcterms:created xsi:type="dcterms:W3CDTF">2015-06-08T15:17:59Z</dcterms:created>
  <dcterms:modified xsi:type="dcterms:W3CDTF">2015-06-09T06:17:47Z</dcterms:modified>
</cp:coreProperties>
</file>