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71" r:id="rId3"/>
    <p:sldId id="270" r:id="rId4"/>
  </p:sldIdLst>
  <p:sldSz cx="9144000" cy="6858000" type="screen4x3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024336"/>
          </a:xfrm>
        </p:spPr>
        <p:txBody>
          <a:bodyPr/>
          <a:lstStyle>
            <a:lvl1pPr>
              <a:defRPr b="1" baseline="0">
                <a:solidFill>
                  <a:srgbClr val="0099CC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88024" y="6356350"/>
            <a:ext cx="27363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73552" y="6337300"/>
            <a:ext cx="2133600" cy="365125"/>
          </a:xfrm>
        </p:spPr>
        <p:txBody>
          <a:bodyPr/>
          <a:lstStyle>
            <a:lvl1pPr>
              <a:defRPr b="1" i="1"/>
            </a:lvl1pPr>
          </a:lstStyle>
          <a:p>
            <a:endParaRPr lang="fr-FR" dirty="0"/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idx="13"/>
          </p:nvPr>
        </p:nvSpPr>
        <p:spPr>
          <a:xfrm>
            <a:off x="457200" y="5805264"/>
            <a:ext cx="8229600" cy="3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fr-BE" dirty="0"/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6948264" y="6356350"/>
            <a:ext cx="2026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2"/>
            <a:ext cx="3034680" cy="5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e la date 3"/>
          <p:cNvSpPr txBox="1">
            <a:spLocks/>
          </p:cNvSpPr>
          <p:nvPr userDrawn="1"/>
        </p:nvSpPr>
        <p:spPr>
          <a:xfrm>
            <a:off x="5004048" y="6173787"/>
            <a:ext cx="346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000" b="1" baseline="0">
                <a:solidFill>
                  <a:srgbClr val="0099CC"/>
                </a:solidFill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Twitter pour la veille professionnelle juridique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0908" y="6356350"/>
            <a:ext cx="5588892" cy="365125"/>
          </a:xfrm>
        </p:spPr>
        <p:txBody>
          <a:bodyPr/>
          <a:lstStyle>
            <a:lvl1pPr>
              <a:defRPr i="1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C85F-B3CE-4B55-8D6C-8062DA4D16B9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430908" y="6356350"/>
            <a:ext cx="601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 Rencontres avec … »      Twitter et l’information juridique, 20 octobre 2016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3553544" y="6356350"/>
            <a:ext cx="3466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e la date 3"/>
          <p:cNvSpPr txBox="1">
            <a:spLocks/>
          </p:cNvSpPr>
          <p:nvPr userDrawn="1"/>
        </p:nvSpPr>
        <p:spPr>
          <a:xfrm>
            <a:off x="5868144" y="6356349"/>
            <a:ext cx="288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6732240" y="6356350"/>
            <a:ext cx="1960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2"/>
            <a:ext cx="3034680" cy="57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289E-5960-449A-AAA5-4DEE931F9EA7}" type="datetimeFigureOut">
              <a:rPr lang="fr-FR" smtClean="0"/>
              <a:pPr/>
              <a:t>19/10/2016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3B70-F8AD-4411-B737-6E0A6D2949A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4320480"/>
          </a:xfrm>
        </p:spPr>
        <p:txBody>
          <a:bodyPr>
            <a:normAutofit fontScale="90000"/>
          </a:bodyPr>
          <a:lstStyle/>
          <a:p>
            <a:r>
              <a:rPr lang="fr-FR" sz="6000" dirty="0" err="1" smtClean="0"/>
              <a:t>Twitter</a:t>
            </a:r>
            <a:r>
              <a:rPr lang="fr-FR" sz="6000" dirty="0" smtClean="0"/>
              <a:t> et l’information juridique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20/10/2016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5600" b="1" dirty="0">
                <a:solidFill>
                  <a:schemeClr val="accent1"/>
                </a:solidFill>
              </a:rPr>
              <a:t>Accueil : 9 h 00</a:t>
            </a:r>
            <a:endParaRPr lang="fr-FR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6400" b="1" dirty="0" err="1"/>
              <a:t>Twitter</a:t>
            </a:r>
            <a:r>
              <a:rPr lang="fr-FR" sz="6400" b="1" dirty="0"/>
              <a:t> outil de diffusion de l’information juridique  9 h 15 – 11 h 25</a:t>
            </a:r>
            <a:endParaRPr lang="fr-FR" sz="6400" dirty="0"/>
          </a:p>
          <a:p>
            <a:pPr marL="0" indent="0">
              <a:buNone/>
            </a:pPr>
            <a:r>
              <a:rPr lang="fr-FR" sz="4800" dirty="0"/>
              <a:t>Comment les organisations intègrent-elles </a:t>
            </a:r>
            <a:r>
              <a:rPr lang="fr-FR" sz="4800" dirty="0" err="1"/>
              <a:t>Twitter</a:t>
            </a:r>
            <a:r>
              <a:rPr lang="fr-FR" sz="4800" dirty="0"/>
              <a:t> dans leur stratégie de diffusion de l’information juridique ? </a:t>
            </a:r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4800" b="1" dirty="0"/>
              <a:t>–          </a:t>
            </a:r>
            <a:r>
              <a:rPr lang="fr-FR" sz="4800" b="1" dirty="0" err="1"/>
              <a:t>Twitter</a:t>
            </a:r>
            <a:r>
              <a:rPr lang="fr-FR" sz="4800" b="1" dirty="0"/>
              <a:t> et l’édition juridique </a:t>
            </a:r>
            <a:r>
              <a:rPr lang="fr-FR" sz="4800" b="1" i="1" dirty="0"/>
              <a:t>: </a:t>
            </a:r>
            <a:r>
              <a:rPr lang="fr-FR" sz="4800" b="1" dirty="0"/>
              <a:t>9 h 15 – 10 h 15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Sébastien </a:t>
            </a:r>
            <a:r>
              <a:rPr lang="fr-FR" sz="4800" i="1" dirty="0" err="1"/>
              <a:t>Bardou</a:t>
            </a:r>
            <a:r>
              <a:rPr lang="fr-FR" sz="4800" i="1" dirty="0"/>
              <a:t>, directeur marketing  </a:t>
            </a:r>
            <a:r>
              <a:rPr lang="fr-FR" sz="4800" i="1" dirty="0" err="1"/>
              <a:t>LexisNexis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Frédéric Etchart, directeur marketing et développement </a:t>
            </a:r>
            <a:r>
              <a:rPr lang="fr-FR" sz="4800" i="1" dirty="0" err="1"/>
              <a:t>Lextenso</a:t>
            </a:r>
            <a:r>
              <a:rPr lang="fr-FR" sz="4800" i="1" dirty="0"/>
              <a:t> Editions et Clémentine Kleitz,  Rédacteur en chef de la Gazette du Palais</a:t>
            </a:r>
            <a:endParaRPr lang="fr-FR" sz="4800" dirty="0"/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4800" dirty="0"/>
              <a:t>–          </a:t>
            </a:r>
            <a:r>
              <a:rPr lang="fr-FR" sz="4800" b="1" dirty="0" err="1"/>
              <a:t>Twitter</a:t>
            </a:r>
            <a:r>
              <a:rPr lang="fr-FR" sz="4800" b="1" dirty="0"/>
              <a:t> et les institutions publiques : 10 h 15 – 10 h 55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Anne </a:t>
            </a:r>
            <a:r>
              <a:rPr lang="fr-FR" sz="4800" i="1" dirty="0" err="1"/>
              <a:t>Esambert</a:t>
            </a:r>
            <a:r>
              <a:rPr lang="fr-FR" sz="4800" i="1" dirty="0"/>
              <a:t>, responsable de la division de la communication institutionnelle et multimédia du Sénat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Guillaume </a:t>
            </a:r>
            <a:r>
              <a:rPr lang="fr-FR" sz="4800" i="1" dirty="0" err="1"/>
              <a:t>Fradin</a:t>
            </a:r>
            <a:r>
              <a:rPr lang="fr-FR" sz="4800" i="1" dirty="0"/>
              <a:t>, directeur de la communication de la Cour de cassation</a:t>
            </a:r>
            <a:r>
              <a:rPr lang="fr-FR" sz="4800" dirty="0"/>
              <a:t> </a:t>
            </a:r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4800" dirty="0"/>
              <a:t>–          </a:t>
            </a:r>
            <a:r>
              <a:rPr lang="fr-FR" sz="4800" b="1" dirty="0" err="1"/>
              <a:t>Twitter</a:t>
            </a:r>
            <a:r>
              <a:rPr lang="fr-FR" sz="4800" b="1" dirty="0"/>
              <a:t> et les cabinets d’avocats : </a:t>
            </a:r>
            <a:r>
              <a:rPr lang="fr-FR" sz="4800" b="1" dirty="0" err="1"/>
              <a:t>10h55-11h25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Gaëlle Pouliquen-Rivière, secrétaire générale du cabinet </a:t>
            </a:r>
            <a:r>
              <a:rPr lang="fr-FR" sz="4800" i="1" dirty="0" err="1"/>
              <a:t>Flichy</a:t>
            </a:r>
            <a:r>
              <a:rPr lang="fr-FR" sz="4800" i="1" dirty="0"/>
              <a:t> </a:t>
            </a:r>
            <a:r>
              <a:rPr lang="fr-FR" sz="4800" i="1" dirty="0" err="1"/>
              <a:t>Grangé</a:t>
            </a:r>
            <a:r>
              <a:rPr lang="fr-FR" sz="4800" i="1" dirty="0"/>
              <a:t> Avocats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Raphaël Blanchard, chargé de communication digitale du cabinet TAJ  </a:t>
            </a:r>
            <a:endParaRPr lang="fr-FR" sz="4800" dirty="0"/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5600" b="1" dirty="0">
                <a:solidFill>
                  <a:schemeClr val="accent1"/>
                </a:solidFill>
              </a:rPr>
              <a:t>Pause : 11 h 25 – 11 h 45</a:t>
            </a:r>
          </a:p>
          <a:p>
            <a:pPr marL="0" indent="0">
              <a:buNone/>
            </a:pPr>
            <a:r>
              <a:rPr lang="fr-FR" sz="5600" b="1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buNone/>
            </a:pPr>
            <a:r>
              <a:rPr lang="fr-FR" sz="6400" b="1" dirty="0" err="1"/>
              <a:t>Twitter</a:t>
            </a:r>
            <a:r>
              <a:rPr lang="fr-FR" sz="6400" b="1" dirty="0"/>
              <a:t> outil de veille pour l’information juridique  11 h 45 – 12 h 20</a:t>
            </a:r>
            <a:endParaRPr lang="fr-FR" sz="6400" dirty="0"/>
          </a:p>
          <a:p>
            <a:pPr marL="0" indent="0">
              <a:buNone/>
            </a:pPr>
            <a:r>
              <a:rPr lang="fr-FR" sz="4800" dirty="0"/>
              <a:t>Quel usage les professionnels de l’information peuvent-ils avoir de </a:t>
            </a:r>
            <a:r>
              <a:rPr lang="fr-FR" sz="4800" dirty="0" err="1"/>
              <a:t>Twitter</a:t>
            </a:r>
            <a:r>
              <a:rPr lang="fr-FR" sz="4800" dirty="0"/>
              <a:t> dans le cadre de leur veille ?</a:t>
            </a:r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4800" dirty="0"/>
              <a:t>–          </a:t>
            </a:r>
            <a:r>
              <a:rPr lang="fr-FR" sz="4800" b="1" dirty="0" err="1"/>
              <a:t>Twitter</a:t>
            </a:r>
            <a:r>
              <a:rPr lang="fr-FR" sz="4800" b="1" dirty="0"/>
              <a:t> pour la veille professionnelle juridique : 11 h 45 – 12 h 05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Katell Piboubès, documentaliste juridique chez STC Partners -  Juriconnexion</a:t>
            </a:r>
            <a:endParaRPr lang="fr-FR" sz="4800" dirty="0"/>
          </a:p>
          <a:p>
            <a:pPr marL="0" indent="0">
              <a:buNone/>
            </a:pPr>
            <a:r>
              <a:rPr lang="fr-FR" sz="4800" dirty="0"/>
              <a:t> </a:t>
            </a:r>
          </a:p>
          <a:p>
            <a:pPr marL="0" indent="0">
              <a:buNone/>
            </a:pPr>
            <a:r>
              <a:rPr lang="fr-FR" sz="4800" dirty="0"/>
              <a:t>–          </a:t>
            </a:r>
            <a:r>
              <a:rPr lang="fr-FR" sz="4800" b="1" dirty="0" err="1"/>
              <a:t>Twitter</a:t>
            </a:r>
            <a:r>
              <a:rPr lang="fr-FR" sz="4800" b="1" dirty="0"/>
              <a:t> pour la veille dans un cabinet d’avocats: 12 h 05 – 12 h 20</a:t>
            </a:r>
            <a:endParaRPr lang="fr-FR" sz="4800" dirty="0"/>
          </a:p>
          <a:p>
            <a:pPr marL="0" lvl="0" indent="0">
              <a:buNone/>
            </a:pPr>
            <a:r>
              <a:rPr lang="fr-FR" sz="4800" i="1" dirty="0"/>
              <a:t>Marie Fortier, documentaliste juridique chez Allen &amp; </a:t>
            </a:r>
            <a:r>
              <a:rPr lang="fr-FR" sz="4800" i="1" dirty="0" err="1"/>
              <a:t>Overy</a:t>
            </a:r>
            <a:endParaRPr lang="fr-FR" sz="4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4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2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b="1" dirty="0" err="1" smtClean="0">
                <a:solidFill>
                  <a:srgbClr val="CC0066"/>
                </a:solidFill>
              </a:rPr>
              <a:t>Hashtag</a:t>
            </a:r>
            <a:r>
              <a:rPr lang="fr-FR" b="1" dirty="0" smtClean="0">
                <a:solidFill>
                  <a:srgbClr val="CC0066"/>
                </a:solidFill>
              </a:rPr>
              <a:t> à utiliser pour la « Rencontre avec… »</a:t>
            </a:r>
          </a:p>
          <a:p>
            <a:pPr marL="400050" lvl="1" indent="0">
              <a:buNone/>
            </a:pPr>
            <a:endParaRPr lang="fr-FR" sz="2400" b="1" dirty="0" smtClean="0">
              <a:solidFill>
                <a:srgbClr val="0099CC"/>
              </a:solidFill>
            </a:endParaRPr>
          </a:p>
          <a:p>
            <a:pPr marL="400050" lvl="1" indent="0">
              <a:buNone/>
            </a:pPr>
            <a:endParaRPr lang="fr-FR" sz="2400" b="1" dirty="0">
              <a:solidFill>
                <a:srgbClr val="0099CC"/>
              </a:solidFill>
            </a:endParaRPr>
          </a:p>
          <a:p>
            <a:pPr marL="400050" lvl="1" indent="0" algn="ctr">
              <a:buNone/>
            </a:pPr>
            <a:r>
              <a:rPr lang="fr-FR" sz="5400" b="1" dirty="0" smtClean="0">
                <a:solidFill>
                  <a:srgbClr val="0099CC"/>
                </a:solidFill>
              </a:rPr>
              <a:t>#</a:t>
            </a:r>
            <a:r>
              <a:rPr lang="fr-FR" sz="5400" b="1" dirty="0" err="1" smtClean="0">
                <a:solidFill>
                  <a:srgbClr val="0099CC"/>
                </a:solidFill>
              </a:rPr>
              <a:t>RAJuriconnexionTwitter</a:t>
            </a:r>
            <a:endParaRPr lang="fr-FR" sz="5400" b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Conception personnalisée</vt:lpstr>
      <vt:lpstr>Twitter et l’information juridique    20/10/2016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Katell Piboubes</dc:creator>
  <cp:lastModifiedBy>Benoit Breard</cp:lastModifiedBy>
  <cp:revision>129</cp:revision>
  <dcterms:created xsi:type="dcterms:W3CDTF">2014-05-26T12:57:12Z</dcterms:created>
  <dcterms:modified xsi:type="dcterms:W3CDTF">2016-10-19T13:26:03Z</dcterms:modified>
</cp:coreProperties>
</file>