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79" r:id="rId3"/>
  </p:sldMasterIdLst>
  <p:notesMasterIdLst>
    <p:notesMasterId r:id="rId17"/>
  </p:notesMasterIdLst>
  <p:sldIdLst>
    <p:sldId id="258" r:id="rId4"/>
    <p:sldId id="268" r:id="rId5"/>
    <p:sldId id="269" r:id="rId6"/>
    <p:sldId id="270" r:id="rId7"/>
    <p:sldId id="256" r:id="rId8"/>
    <p:sldId id="262" r:id="rId9"/>
    <p:sldId id="266" r:id="rId10"/>
    <p:sldId id="267" r:id="rId11"/>
    <p:sldId id="274" r:id="rId12"/>
    <p:sldId id="275" r:id="rId13"/>
    <p:sldId id="272" r:id="rId14"/>
    <p:sldId id="273" r:id="rId15"/>
    <p:sldId id="257" r:id="rId1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DA8F177-5665-4494-9B84-8139F2F2E370}" type="datetimeFigureOut">
              <a:rPr lang="fr-FR" smtClean="0"/>
              <a:t>19/10/2016</a:t>
            </a:fld>
            <a:endParaRPr lang="fr-F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12C00C0-02FB-4716-8BE0-7672E9E243AA}" type="slidenum">
              <a:rPr lang="fr-FR" smtClean="0"/>
              <a:t>‹#›</a:t>
            </a:fld>
            <a:endParaRPr lang="fr-FR"/>
          </a:p>
        </p:txBody>
      </p:sp>
    </p:spTree>
    <p:extLst>
      <p:ext uri="{BB962C8B-B14F-4D97-AF65-F5344CB8AC3E}">
        <p14:creationId xmlns:p14="http://schemas.microsoft.com/office/powerpoint/2010/main" val="146993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919163" y="744538"/>
            <a:ext cx="4960937"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907931" y="4715153"/>
            <a:ext cx="4981815" cy="4466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712C00C0-02FB-4716-8BE0-7672E9E243AA}" type="slidenum">
              <a:rPr lang="fr-FR" smtClean="0"/>
              <a:t>3</a:t>
            </a:fld>
            <a:endParaRPr lang="fr-FR"/>
          </a:p>
        </p:txBody>
      </p:sp>
    </p:spTree>
    <p:extLst>
      <p:ext uri="{BB962C8B-B14F-4D97-AF65-F5344CB8AC3E}">
        <p14:creationId xmlns:p14="http://schemas.microsoft.com/office/powerpoint/2010/main" val="2541729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6_Title Layout - blue background">
    <p:spTree>
      <p:nvGrpSpPr>
        <p:cNvPr id="1" name=""/>
        <p:cNvGrpSpPr/>
        <p:nvPr/>
      </p:nvGrpSpPr>
      <p:grpSpPr>
        <a:xfrm>
          <a:off x="0" y="0"/>
          <a:ext cx="0" cy="0"/>
          <a:chOff x="0" y="0"/>
          <a:chExt cx="0" cy="0"/>
        </a:xfrm>
      </p:grpSpPr>
      <p:sp>
        <p:nvSpPr>
          <p:cNvPr id="5" name="Rectangle 2"/>
          <p:cNvSpPr>
            <a:spLocks noChangeArrowheads="1"/>
          </p:cNvSpPr>
          <p:nvPr/>
        </p:nvSpPr>
        <p:spPr bwMode="auto">
          <a:xfrm>
            <a:off x="252414" y="1173625"/>
            <a:ext cx="8640849" cy="522252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500">
                <a:solidFill>
                  <a:schemeClr val="tx1"/>
                </a:solidFill>
                <a:latin typeface="Arial" charset="0"/>
                <a:cs typeface="Arial" charset="0"/>
              </a:defRPr>
            </a:lvl1pPr>
            <a:lvl2pPr marL="742950" indent="-285750" eaLnBrk="0" hangingPunct="0">
              <a:defRPr sz="1500">
                <a:solidFill>
                  <a:schemeClr val="tx1"/>
                </a:solidFill>
                <a:latin typeface="Arial" charset="0"/>
                <a:cs typeface="Arial" charset="0"/>
              </a:defRPr>
            </a:lvl2pPr>
            <a:lvl3pPr marL="1143000" indent="-228600" eaLnBrk="0" hangingPunct="0">
              <a:defRPr sz="1500">
                <a:solidFill>
                  <a:schemeClr val="tx1"/>
                </a:solidFill>
                <a:latin typeface="Arial" charset="0"/>
                <a:cs typeface="Arial" charset="0"/>
              </a:defRPr>
            </a:lvl3pPr>
            <a:lvl4pPr marL="1600200" indent="-228600" eaLnBrk="0" hangingPunct="0">
              <a:defRPr sz="1500">
                <a:solidFill>
                  <a:schemeClr val="tx1"/>
                </a:solidFill>
                <a:latin typeface="Arial" charset="0"/>
                <a:cs typeface="Arial" charset="0"/>
              </a:defRPr>
            </a:lvl4pPr>
            <a:lvl5pPr marL="2057400" indent="-228600" eaLnBrk="0" hangingPunct="0">
              <a:defRPr sz="1500">
                <a:solidFill>
                  <a:schemeClr val="tx1"/>
                </a:solidFill>
                <a:latin typeface="Arial" charset="0"/>
                <a:cs typeface="Arial" charset="0"/>
              </a:defRPr>
            </a:lvl5pPr>
            <a:lvl6pPr marL="2514600" indent="-228600" eaLnBrk="0" fontAlgn="base" hangingPunct="0">
              <a:spcBef>
                <a:spcPct val="0"/>
              </a:spcBef>
              <a:spcAft>
                <a:spcPct val="0"/>
              </a:spcAft>
              <a:defRPr sz="1500">
                <a:solidFill>
                  <a:schemeClr val="tx1"/>
                </a:solidFill>
                <a:latin typeface="Arial" charset="0"/>
                <a:cs typeface="Arial" charset="0"/>
              </a:defRPr>
            </a:lvl6pPr>
            <a:lvl7pPr marL="2971800" indent="-228600" eaLnBrk="0" fontAlgn="base" hangingPunct="0">
              <a:spcBef>
                <a:spcPct val="0"/>
              </a:spcBef>
              <a:spcAft>
                <a:spcPct val="0"/>
              </a:spcAft>
              <a:defRPr sz="1500">
                <a:solidFill>
                  <a:schemeClr val="tx1"/>
                </a:solidFill>
                <a:latin typeface="Arial" charset="0"/>
                <a:cs typeface="Arial" charset="0"/>
              </a:defRPr>
            </a:lvl7pPr>
            <a:lvl8pPr marL="3429000" indent="-228600" eaLnBrk="0" fontAlgn="base" hangingPunct="0">
              <a:spcBef>
                <a:spcPct val="0"/>
              </a:spcBef>
              <a:spcAft>
                <a:spcPct val="0"/>
              </a:spcAft>
              <a:defRPr sz="1500">
                <a:solidFill>
                  <a:schemeClr val="tx1"/>
                </a:solidFill>
                <a:latin typeface="Arial" charset="0"/>
                <a:cs typeface="Arial" charset="0"/>
              </a:defRPr>
            </a:lvl8pPr>
            <a:lvl9pPr marL="3886200" indent="-228600" eaLnBrk="0" fontAlgn="base" hangingPunct="0">
              <a:spcBef>
                <a:spcPct val="0"/>
              </a:spcBef>
              <a:spcAft>
                <a:spcPct val="0"/>
              </a:spcAft>
              <a:defRPr sz="1500">
                <a:solidFill>
                  <a:schemeClr val="tx1"/>
                </a:solidFill>
                <a:latin typeface="Arial" charset="0"/>
                <a:cs typeface="Arial" charset="0"/>
              </a:defRPr>
            </a:lvl9pPr>
          </a:lstStyle>
          <a:p>
            <a:pPr eaLnBrk="1" hangingPunct="1">
              <a:buClr>
                <a:srgbClr val="B23427"/>
              </a:buClr>
              <a:buFont typeface="Wingdings" pitchFamily="2" charset="2"/>
              <a:buNone/>
            </a:pPr>
            <a:endParaRPr lang="en-US" altLang="en-US" sz="3800"/>
          </a:p>
        </p:txBody>
      </p:sp>
      <p:pic>
        <p:nvPicPr>
          <p:cNvPr id="9" name="Picture 8" descr="AO_Logo_RED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4" y="193631"/>
            <a:ext cx="5165725" cy="3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p:cNvSpPr>
            <a:spLocks noChangeArrowheads="1"/>
          </p:cNvSpPr>
          <p:nvPr/>
        </p:nvSpPr>
        <p:spPr bwMode="auto">
          <a:xfrm>
            <a:off x="252417" y="6577094"/>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defRPr/>
            </a:pPr>
            <a:r>
              <a:rPr lang="en-GB" altLang="en-US" sz="800" dirty="0" smtClean="0">
                <a:solidFill>
                  <a:srgbClr val="A19589"/>
                </a:solidFill>
                <a:latin typeface="Times New Roman" pitchFamily="18" charset="0"/>
              </a:rPr>
              <a:t>© Allen &amp; Overy 2016</a:t>
            </a:r>
          </a:p>
        </p:txBody>
      </p:sp>
      <p:sp>
        <p:nvSpPr>
          <p:cNvPr id="18" name="Text Placeholder 6"/>
          <p:cNvSpPr>
            <a:spLocks noGrp="1"/>
          </p:cNvSpPr>
          <p:nvPr>
            <p:ph type="body" sz="quarter" idx="10" hasCustomPrompt="1"/>
          </p:nvPr>
        </p:nvSpPr>
        <p:spPr>
          <a:xfrm>
            <a:off x="309112" y="5041858"/>
            <a:ext cx="8560255" cy="676951"/>
          </a:xfrm>
          <a:prstGeom prst="rect">
            <a:avLst/>
          </a:prstGeom>
        </p:spPr>
        <p:txBody>
          <a:bodyPr wrap="square" lIns="0" tIns="0" rIns="0" bIns="0" anchor="t" anchorCtr="0">
            <a:spAutoFit/>
          </a:bodyPr>
          <a:lstStyle>
            <a:lvl1pPr marL="0" marR="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lang="en-US" sz="4400" b="0" i="1" kern="1200" noProof="0" dirty="0" smtClean="0">
                <a:solidFill>
                  <a:schemeClr val="bg1"/>
                </a:solidFill>
                <a:latin typeface="Times New Roman" pitchFamily="18" charset="0"/>
                <a:ea typeface="+mn-ea"/>
                <a:cs typeface="+mn-cs"/>
              </a:defRPr>
            </a:lvl1pPr>
            <a:lvl2pPr marL="26670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26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15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52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marR="0" lvl="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a:pPr>
            <a:r>
              <a:rPr lang="en-US" dirty="0" smtClean="0"/>
              <a:t>Click to insert Title</a:t>
            </a:r>
            <a:endParaRPr lang="en-US" noProof="0" dirty="0" smtClean="0"/>
          </a:p>
        </p:txBody>
      </p:sp>
      <p:sp>
        <p:nvSpPr>
          <p:cNvPr id="19" name="Text Placeholder 6"/>
          <p:cNvSpPr>
            <a:spLocks noGrp="1"/>
          </p:cNvSpPr>
          <p:nvPr>
            <p:ph type="body" sz="quarter" idx="11" hasCustomPrompt="1"/>
          </p:nvPr>
        </p:nvSpPr>
        <p:spPr>
          <a:xfrm>
            <a:off x="309112" y="5803339"/>
            <a:ext cx="8560255" cy="276935"/>
          </a:xfrm>
          <a:prstGeom prst="rect">
            <a:avLst/>
          </a:prstGeom>
        </p:spPr>
        <p:txBody>
          <a:bodyPr wrap="square" lIns="0" tIns="0" rIns="0" bIns="0" anchor="b" anchorCtr="0">
            <a:spAutoFit/>
          </a:bodyPr>
          <a:lstStyle>
            <a:lvl1pPr marL="0" marR="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lang="en-US" sz="1800" kern="1200" baseline="0">
                <a:solidFill>
                  <a:schemeClr val="bg1"/>
                </a:solidFill>
                <a:latin typeface="Times New Roman" pitchFamily="18" charset="0"/>
                <a:ea typeface="+mn-ea"/>
                <a:cs typeface="+mn-cs"/>
              </a:defRPr>
            </a:lvl1pPr>
            <a:lvl2pPr marL="26670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26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15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52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lvl="0" indent="0" algn="l" rtl="0" eaLnBrk="0" fontAlgn="base" hangingPunct="0">
              <a:spcBef>
                <a:spcPts val="0"/>
              </a:spcBef>
              <a:spcAft>
                <a:spcPct val="0"/>
              </a:spcAft>
              <a:buClr>
                <a:srgbClr val="B23427"/>
              </a:buClr>
              <a:buFont typeface="Wingdings" pitchFamily="2" charset="2"/>
              <a:buNone/>
            </a:pPr>
            <a:r>
              <a:rPr lang="en-GB" noProof="0" dirty="0" smtClean="0"/>
              <a:t>Click to insert sub-title/Presenter name(s)</a:t>
            </a:r>
          </a:p>
        </p:txBody>
      </p:sp>
      <p:sp>
        <p:nvSpPr>
          <p:cNvPr id="20" name="Text Placeholder 2"/>
          <p:cNvSpPr>
            <a:spLocks noGrp="1"/>
          </p:cNvSpPr>
          <p:nvPr>
            <p:ph type="body" sz="quarter" idx="12" hasCustomPrompt="1"/>
          </p:nvPr>
        </p:nvSpPr>
        <p:spPr>
          <a:xfrm>
            <a:off x="309112" y="6111911"/>
            <a:ext cx="8560255" cy="276935"/>
          </a:xfrm>
          <a:prstGeom prst="rect">
            <a:avLst/>
          </a:prstGeom>
        </p:spPr>
        <p:txBody>
          <a:bodyPr wrap="square" lIns="0" tIns="0" rIns="0" bIns="0">
            <a:spAutoFit/>
          </a:bodyPr>
          <a:lstStyle>
            <a:lvl1pPr marL="179388" indent="-179388">
              <a:buNone/>
              <a:defRPr lang="en-GB" sz="1800" kern="1200" baseline="0" dirty="0" smtClean="0">
                <a:solidFill>
                  <a:schemeClr val="bg1"/>
                </a:solidFill>
                <a:latin typeface="Times New Roman" pitchFamily="18" charset="0"/>
                <a:ea typeface="+mn-ea"/>
                <a:cs typeface="+mn-cs"/>
              </a:defRPr>
            </a:lvl1pPr>
          </a:lstStyle>
          <a:p>
            <a:pPr lvl="0"/>
            <a:r>
              <a:rPr lang="en-US" dirty="0" smtClean="0"/>
              <a:t>Click to insert date</a:t>
            </a:r>
          </a:p>
        </p:txBody>
      </p:sp>
      <p:pic>
        <p:nvPicPr>
          <p:cNvPr id="12" name="Picture 11" descr="AO_Logo_RED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4" y="193631"/>
            <a:ext cx="5165725" cy="3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6"/>
          <p:cNvSpPr>
            <a:spLocks noChangeShapeType="1"/>
          </p:cNvSpPr>
          <p:nvPr/>
        </p:nvSpPr>
        <p:spPr bwMode="auto">
          <a:xfrm>
            <a:off x="254049" y="6548438"/>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Tree>
    <p:extLst>
      <p:ext uri="{BB962C8B-B14F-4D97-AF65-F5344CB8AC3E}">
        <p14:creationId xmlns:p14="http://schemas.microsoft.com/office/powerpoint/2010/main" val="2409360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369" y="426932"/>
            <a:ext cx="8604298" cy="446173"/>
          </a:xfrm>
          <a:prstGeom prst="rect">
            <a:avLst/>
          </a:prstGeom>
        </p:spPr>
        <p:txBody>
          <a:bodyPr lIns="0" tIns="0" rIns="0" bIns="0">
            <a:spAutoFit/>
          </a:bodyPr>
          <a:lstStyle>
            <a:lvl1pPr>
              <a:defRPr baseline="0"/>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4" name="Text Placeholder 3"/>
          <p:cNvSpPr>
            <a:spLocks noGrp="1"/>
          </p:cNvSpPr>
          <p:nvPr>
            <p:ph type="body" sz="quarter" idx="14" hasCustomPrompt="1"/>
          </p:nvPr>
        </p:nvSpPr>
        <p:spPr>
          <a:xfrm>
            <a:off x="252008" y="1390187"/>
            <a:ext cx="8604327" cy="307777"/>
          </a:xfrm>
          <a:prstGeom prst="rect">
            <a:avLst/>
          </a:prstGeom>
        </p:spPr>
        <p:txBody>
          <a:bodyPr wrap="square" lIns="0" tIns="0" rIns="0" bIns="0">
            <a:spAutoFit/>
          </a:bodyPr>
          <a:lstStyle>
            <a:lvl1pPr marL="0" indent="0" algn="l" rtl="0" fontAlgn="base">
              <a:spcBef>
                <a:spcPct val="0"/>
              </a:spcBef>
              <a:spcAft>
                <a:spcPct val="0"/>
              </a:spcAft>
              <a:buNone/>
              <a:defRPr lang="en-US" sz="2000" b="1" kern="1200" baseline="0" dirty="0" smtClean="0">
                <a:solidFill>
                  <a:schemeClr val="tx1"/>
                </a:solidFill>
                <a:latin typeface="+mn-lt"/>
                <a:ea typeface="+mn-ea"/>
                <a:cs typeface="Times New Roman" panose="02020603050405020304" pitchFamily="18" charset="0"/>
              </a:defRPr>
            </a:lvl1pPr>
            <a:lvl2pPr algn="l" rtl="0" fontAlgn="base">
              <a:spcBef>
                <a:spcPct val="0"/>
              </a:spcBef>
              <a:spcAft>
                <a:spcPct val="0"/>
              </a:spcAft>
              <a:defRPr lang="en-US" b="1" kern="1200" dirty="0" smtClean="0">
                <a:solidFill>
                  <a:schemeClr val="tx1"/>
                </a:solidFill>
                <a:latin typeface="Arial" charset="0"/>
                <a:ea typeface="+mn-ea"/>
                <a:cs typeface="Arial" charset="0"/>
              </a:defRPr>
            </a:lvl2pPr>
            <a:lvl3pPr algn="l" rtl="0" fontAlgn="base">
              <a:spcBef>
                <a:spcPct val="0"/>
              </a:spcBef>
              <a:spcAft>
                <a:spcPct val="0"/>
              </a:spcAft>
              <a:defRPr lang="en-US" b="1" kern="1200" dirty="0" smtClean="0">
                <a:solidFill>
                  <a:schemeClr val="tx1"/>
                </a:solidFill>
                <a:latin typeface="Arial" charset="0"/>
                <a:ea typeface="+mn-ea"/>
                <a:cs typeface="Arial" charset="0"/>
              </a:defRPr>
            </a:lvl3pPr>
            <a:lvl4pPr algn="l" rtl="0" fontAlgn="base">
              <a:spcBef>
                <a:spcPct val="0"/>
              </a:spcBef>
              <a:spcAft>
                <a:spcPct val="0"/>
              </a:spcAft>
              <a:defRPr lang="en-US" b="1" kern="1200" dirty="0" smtClean="0">
                <a:solidFill>
                  <a:schemeClr val="tx1"/>
                </a:solidFill>
                <a:latin typeface="Arial" charset="0"/>
                <a:ea typeface="+mn-ea"/>
                <a:cs typeface="Arial" charset="0"/>
              </a:defRPr>
            </a:lvl4pPr>
            <a:lvl5pPr algn="l" rtl="0" fontAlgn="base">
              <a:spcBef>
                <a:spcPct val="0"/>
              </a:spcBef>
              <a:spcAft>
                <a:spcPct val="0"/>
              </a:spcAft>
              <a:defRPr lang="en-GB" b="1" kern="1200" dirty="0">
                <a:solidFill>
                  <a:schemeClr val="tx1"/>
                </a:solidFill>
                <a:latin typeface="Arial" charset="0"/>
                <a:ea typeface="+mn-ea"/>
                <a:cs typeface="Arial" charset="0"/>
              </a:defRPr>
            </a:lvl5pPr>
          </a:lstStyle>
          <a:p>
            <a:pPr lvl="0"/>
            <a:r>
              <a:rPr lang="en-US" dirty="0" smtClean="0"/>
              <a:t>Click to insert sub-title (Times New Roman, 20pt)</a:t>
            </a:r>
          </a:p>
        </p:txBody>
      </p:sp>
      <p:sp>
        <p:nvSpPr>
          <p:cNvPr id="5" name="Rectangle 11"/>
          <p:cNvSpPr>
            <a:spLocks noChangeArrowheads="1"/>
          </p:cNvSpPr>
          <p:nvPr/>
        </p:nvSpPr>
        <p:spPr bwMode="auto">
          <a:xfrm>
            <a:off x="2276480" y="6578618"/>
            <a:ext cx="65547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62954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with content placement box">
    <p:spTree>
      <p:nvGrpSpPr>
        <p:cNvPr id="1" name=""/>
        <p:cNvGrpSpPr/>
        <p:nvPr/>
      </p:nvGrpSpPr>
      <p:grpSpPr>
        <a:xfrm>
          <a:off x="0" y="0"/>
          <a:ext cx="0" cy="0"/>
          <a:chOff x="0" y="0"/>
          <a:chExt cx="0" cy="0"/>
        </a:xfrm>
      </p:grpSpPr>
      <p:sp>
        <p:nvSpPr>
          <p:cNvPr id="5" name="Rectangle 10"/>
          <p:cNvSpPr>
            <a:spLocks noChangeArrowheads="1"/>
          </p:cNvSpPr>
          <p:nvPr/>
        </p:nvSpPr>
        <p:spPr bwMode="auto">
          <a:xfrm>
            <a:off x="250781" y="1774046"/>
            <a:ext cx="8617042" cy="4500563"/>
          </a:xfrm>
          <a:prstGeom prst="rect">
            <a:avLst/>
          </a:prstGeom>
          <a:noFill/>
          <a:ln w="9525"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nchor="ctr"/>
          <a:lstStyle>
            <a:lvl1pPr defTabSz="847725" eaLnBrk="0" hangingPunct="0">
              <a:defRPr sz="1500">
                <a:solidFill>
                  <a:schemeClr val="tx1"/>
                </a:solidFill>
                <a:latin typeface="Arial" charset="0"/>
                <a:cs typeface="Arial" charset="0"/>
              </a:defRPr>
            </a:lvl1pPr>
            <a:lvl2pPr marL="742950" indent="-285750" defTabSz="847725" eaLnBrk="0" hangingPunct="0">
              <a:defRPr sz="1500">
                <a:solidFill>
                  <a:schemeClr val="tx1"/>
                </a:solidFill>
                <a:latin typeface="Arial" charset="0"/>
                <a:cs typeface="Arial" charset="0"/>
              </a:defRPr>
            </a:lvl2pPr>
            <a:lvl3pPr marL="1143000" indent="-228600" defTabSz="847725" eaLnBrk="0" hangingPunct="0">
              <a:defRPr sz="1500">
                <a:solidFill>
                  <a:schemeClr val="tx1"/>
                </a:solidFill>
                <a:latin typeface="Arial" charset="0"/>
                <a:cs typeface="Arial" charset="0"/>
              </a:defRPr>
            </a:lvl3pPr>
            <a:lvl4pPr marL="1600200" indent="-228600" defTabSz="847725" eaLnBrk="0" hangingPunct="0">
              <a:defRPr sz="1500">
                <a:solidFill>
                  <a:schemeClr val="tx1"/>
                </a:solidFill>
                <a:latin typeface="Arial" charset="0"/>
                <a:cs typeface="Arial" charset="0"/>
              </a:defRPr>
            </a:lvl4pPr>
            <a:lvl5pPr marL="2057400" indent="-228600" defTabSz="847725" eaLnBrk="0" hangingPunct="0">
              <a:defRPr sz="1500">
                <a:solidFill>
                  <a:schemeClr val="tx1"/>
                </a:solidFill>
                <a:latin typeface="Arial" charset="0"/>
                <a:cs typeface="Arial" charset="0"/>
              </a:defRPr>
            </a:lvl5pPr>
            <a:lvl6pPr marL="2514600" indent="-228600" defTabSz="847725" eaLnBrk="0" fontAlgn="base" hangingPunct="0">
              <a:spcBef>
                <a:spcPct val="0"/>
              </a:spcBef>
              <a:spcAft>
                <a:spcPct val="0"/>
              </a:spcAft>
              <a:defRPr sz="1500">
                <a:solidFill>
                  <a:schemeClr val="tx1"/>
                </a:solidFill>
                <a:latin typeface="Arial" charset="0"/>
                <a:cs typeface="Arial" charset="0"/>
              </a:defRPr>
            </a:lvl6pPr>
            <a:lvl7pPr marL="2971800" indent="-228600" defTabSz="847725" eaLnBrk="0" fontAlgn="base" hangingPunct="0">
              <a:spcBef>
                <a:spcPct val="0"/>
              </a:spcBef>
              <a:spcAft>
                <a:spcPct val="0"/>
              </a:spcAft>
              <a:defRPr sz="1500">
                <a:solidFill>
                  <a:schemeClr val="tx1"/>
                </a:solidFill>
                <a:latin typeface="Arial" charset="0"/>
                <a:cs typeface="Arial" charset="0"/>
              </a:defRPr>
            </a:lvl7pPr>
            <a:lvl8pPr marL="3429000" indent="-228600" defTabSz="847725" eaLnBrk="0" fontAlgn="base" hangingPunct="0">
              <a:spcBef>
                <a:spcPct val="0"/>
              </a:spcBef>
              <a:spcAft>
                <a:spcPct val="0"/>
              </a:spcAft>
              <a:defRPr sz="1500">
                <a:solidFill>
                  <a:schemeClr val="tx1"/>
                </a:solidFill>
                <a:latin typeface="Arial" charset="0"/>
                <a:cs typeface="Arial" charset="0"/>
              </a:defRPr>
            </a:lvl8pPr>
            <a:lvl9pPr marL="3886200" indent="-228600" defTabSz="847725" eaLnBrk="0" fontAlgn="base" hangingPunct="0">
              <a:spcBef>
                <a:spcPct val="0"/>
              </a:spcBef>
              <a:spcAft>
                <a:spcPct val="0"/>
              </a:spcAft>
              <a:defRPr sz="1500">
                <a:solidFill>
                  <a:schemeClr val="tx1"/>
                </a:solidFill>
                <a:latin typeface="Arial" charset="0"/>
                <a:cs typeface="Arial" charset="0"/>
              </a:defRPr>
            </a:lvl9pPr>
          </a:lstStyle>
          <a:p>
            <a:pPr algn="ctr">
              <a:spcBef>
                <a:spcPct val="50000"/>
              </a:spcBef>
            </a:pPr>
            <a:endParaRPr lang="en-US" altLang="en-US" sz="1800" b="1">
              <a:solidFill>
                <a:schemeClr val="bg1"/>
              </a:solidFill>
            </a:endParaRPr>
          </a:p>
        </p:txBody>
      </p:sp>
      <p:sp>
        <p:nvSpPr>
          <p:cNvPr id="6" name="Text Placeholder 4"/>
          <p:cNvSpPr>
            <a:spLocks noGrp="1"/>
          </p:cNvSpPr>
          <p:nvPr>
            <p:ph type="body" sz="quarter" idx="14" hasCustomPrompt="1"/>
          </p:nvPr>
        </p:nvSpPr>
        <p:spPr>
          <a:xfrm>
            <a:off x="251956" y="1774302"/>
            <a:ext cx="8593200" cy="1427752"/>
          </a:xfrm>
          <a:prstGeom prst="rect">
            <a:avLst/>
          </a:prstGeom>
        </p:spPr>
        <p:txBody>
          <a:bodyPr lIns="0" tIns="0" rIns="0" bIns="0">
            <a:spAutoFit/>
          </a:bodyPr>
          <a:lstStyle>
            <a:lvl1pPr marL="179388" indent="-179388">
              <a:buFont typeface="Arial" panose="020B0604020202020204" pitchFamily="34" charset="0"/>
              <a:buChar char="‒"/>
              <a:defRPr sz="1600"/>
            </a:lvl1pPr>
            <a:lvl2pPr marL="358775" indent="-179388">
              <a:defRPr sz="1600"/>
            </a:lvl2pPr>
            <a:lvl3pPr marL="538163" indent="-179388">
              <a:buFont typeface="Arial" panose="020B0604020202020204" pitchFamily="34" charset="0"/>
              <a:buChar char="‒"/>
              <a:tabLst/>
              <a:defRPr sz="1600"/>
            </a:lvl3pPr>
            <a:lvl4pPr marL="717550" indent="-179388">
              <a:defRPr sz="1600"/>
            </a:lvl4pPr>
            <a:lvl5pPr marL="896938" indent="-179388">
              <a:buFont typeface="Arial" panose="020B0604020202020204" pitchFamily="34" charset="0"/>
              <a:buChar char="‒"/>
              <a:defRPr sz="1600"/>
            </a:lvl5pPr>
          </a:lstStyle>
          <a:p>
            <a:pPr lvl="0"/>
            <a:r>
              <a:rPr lang="en-US" dirty="0" smtClean="0"/>
              <a:t>Click to insert text (Arial, 16pt)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itle 1"/>
          <p:cNvSpPr>
            <a:spLocks noGrp="1"/>
          </p:cNvSpPr>
          <p:nvPr>
            <p:ph type="title" hasCustomPrompt="1"/>
          </p:nvPr>
        </p:nvSpPr>
        <p:spPr>
          <a:xfrm>
            <a:off x="252369" y="426932"/>
            <a:ext cx="8604298" cy="446173"/>
          </a:xfrm>
          <a:prstGeom prst="rect">
            <a:avLst/>
          </a:prstGeom>
        </p:spPr>
        <p:txBody>
          <a:bodyPr lIns="0" tIns="0" rIns="0" bIns="0">
            <a:spAutoFit/>
          </a:bodyPr>
          <a:lstStyle>
            <a:lvl1pPr>
              <a:defRPr baseline="0"/>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7" name="Rectangle 11"/>
          <p:cNvSpPr>
            <a:spLocks noChangeArrowheads="1"/>
          </p:cNvSpPr>
          <p:nvPr/>
        </p:nvSpPr>
        <p:spPr bwMode="auto">
          <a:xfrm>
            <a:off x="2276480" y="6578618"/>
            <a:ext cx="65547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4071576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Blank layout">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2276480" y="6577096"/>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301204411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6_Title Layout - blue background">
    <p:spTree>
      <p:nvGrpSpPr>
        <p:cNvPr id="1" name=""/>
        <p:cNvGrpSpPr/>
        <p:nvPr/>
      </p:nvGrpSpPr>
      <p:grpSpPr>
        <a:xfrm>
          <a:off x="0" y="0"/>
          <a:ext cx="0" cy="0"/>
          <a:chOff x="0" y="0"/>
          <a:chExt cx="0" cy="0"/>
        </a:xfrm>
      </p:grpSpPr>
      <p:sp>
        <p:nvSpPr>
          <p:cNvPr id="5" name="Rectangle 2"/>
          <p:cNvSpPr>
            <a:spLocks noChangeArrowheads="1"/>
          </p:cNvSpPr>
          <p:nvPr/>
        </p:nvSpPr>
        <p:spPr bwMode="auto">
          <a:xfrm>
            <a:off x="252413" y="1172891"/>
            <a:ext cx="8640762" cy="522325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buClr>
                <a:srgbClr val="B23427"/>
              </a:buClr>
              <a:buFont typeface="Wingdings" pitchFamily="2" charset="2"/>
              <a:buNone/>
            </a:pPr>
            <a:endParaRPr lang="en-US" altLang="en-US" sz="3800"/>
          </a:p>
        </p:txBody>
      </p:sp>
      <p:sp>
        <p:nvSpPr>
          <p:cNvPr id="6" name="Line 16"/>
          <p:cNvSpPr>
            <a:spLocks noChangeShapeType="1"/>
          </p:cNvSpPr>
          <p:nvPr/>
        </p:nvSpPr>
        <p:spPr bwMode="auto">
          <a:xfrm>
            <a:off x="254000" y="6546922"/>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7" name="Rectangle 6"/>
          <p:cNvSpPr>
            <a:spLocks noChangeArrowheads="1"/>
          </p:cNvSpPr>
          <p:nvPr/>
        </p:nvSpPr>
        <p:spPr bwMode="auto">
          <a:xfrm>
            <a:off x="252415" y="6577087"/>
            <a:ext cx="6554787" cy="12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fontAlgn="auto">
              <a:spcBef>
                <a:spcPts val="0"/>
              </a:spcBef>
              <a:spcAft>
                <a:spcPts val="0"/>
              </a:spcAft>
              <a:defRPr/>
            </a:pPr>
            <a:r>
              <a:rPr lang="en-GB" altLang="en-US" sz="800" dirty="0" smtClean="0">
                <a:solidFill>
                  <a:srgbClr val="A19589"/>
                </a:solidFill>
                <a:latin typeface="Times New Roman" pitchFamily="18" charset="0"/>
                <a:cs typeface="+mn-cs"/>
              </a:rPr>
              <a:t>© Allen &amp; Overy 2016</a:t>
            </a:r>
          </a:p>
        </p:txBody>
      </p:sp>
      <p:pic>
        <p:nvPicPr>
          <p:cNvPr id="8" name="Picture 12"/>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93630"/>
            <a:ext cx="5192712" cy="37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6"/>
          <p:cNvSpPr>
            <a:spLocks noGrp="1"/>
          </p:cNvSpPr>
          <p:nvPr>
            <p:ph type="body" sz="quarter" idx="10" hasCustomPrompt="1"/>
          </p:nvPr>
        </p:nvSpPr>
        <p:spPr>
          <a:xfrm>
            <a:off x="309112" y="5041860"/>
            <a:ext cx="8560255" cy="676951"/>
          </a:xfrm>
          <a:prstGeom prst="rect">
            <a:avLst/>
          </a:prstGeom>
        </p:spPr>
        <p:txBody>
          <a:bodyPr wrap="square" lIns="0" tIns="0" rIns="0" bIns="0" anchor="b" anchorCtr="0">
            <a:spAutoFit/>
          </a:bodyPr>
          <a:lstStyle>
            <a:lvl1pPr marL="0" marR="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lang="en-US" sz="4400" b="0" i="1" kern="1200" noProof="0" dirty="0" smtClean="0">
                <a:solidFill>
                  <a:schemeClr val="bg1"/>
                </a:solidFill>
                <a:latin typeface="Times New Roman" pitchFamily="18" charset="0"/>
                <a:ea typeface="+mn-ea"/>
                <a:cs typeface="+mn-cs"/>
              </a:defRPr>
            </a:lvl1pPr>
            <a:lvl2pPr marL="26670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26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15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52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lvl="0"/>
            <a:r>
              <a:rPr lang="en-US" dirty="0" smtClean="0"/>
              <a:t>Click to insert Title</a:t>
            </a:r>
          </a:p>
        </p:txBody>
      </p:sp>
      <p:sp>
        <p:nvSpPr>
          <p:cNvPr id="19" name="Text Placeholder 6"/>
          <p:cNvSpPr>
            <a:spLocks noGrp="1"/>
          </p:cNvSpPr>
          <p:nvPr>
            <p:ph type="body" sz="quarter" idx="11" hasCustomPrompt="1"/>
          </p:nvPr>
        </p:nvSpPr>
        <p:spPr>
          <a:xfrm>
            <a:off x="309112" y="5803277"/>
            <a:ext cx="8560255" cy="276999"/>
          </a:xfrm>
          <a:prstGeom prst="rect">
            <a:avLst/>
          </a:prstGeom>
        </p:spPr>
        <p:txBody>
          <a:bodyPr wrap="square" lIns="0" tIns="0" rIns="0" bIns="0" anchor="b" anchorCtr="0">
            <a:spAutoFit/>
          </a:bodyPr>
          <a:lstStyle>
            <a:lvl1pPr marL="0" marR="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lang="en-US" sz="1800" kern="1200" baseline="0">
                <a:solidFill>
                  <a:schemeClr val="bg1"/>
                </a:solidFill>
                <a:latin typeface="Times New Roman" pitchFamily="18" charset="0"/>
                <a:ea typeface="+mn-ea"/>
                <a:cs typeface="+mn-cs"/>
              </a:defRPr>
            </a:lvl1pPr>
            <a:lvl2pPr marL="26670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26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15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52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lvl="0"/>
            <a:r>
              <a:rPr lang="en-GB" noProof="0" dirty="0" smtClean="0"/>
              <a:t>Click to insert Sub-title/Presenter name(s)</a:t>
            </a:r>
          </a:p>
        </p:txBody>
      </p:sp>
      <p:sp>
        <p:nvSpPr>
          <p:cNvPr id="20" name="Text Placeholder 2"/>
          <p:cNvSpPr>
            <a:spLocks noGrp="1"/>
          </p:cNvSpPr>
          <p:nvPr>
            <p:ph type="body" sz="quarter" idx="12" hasCustomPrompt="1"/>
          </p:nvPr>
        </p:nvSpPr>
        <p:spPr>
          <a:xfrm>
            <a:off x="309112" y="6111913"/>
            <a:ext cx="8560255" cy="276935"/>
          </a:xfrm>
          <a:prstGeom prst="rect">
            <a:avLst/>
          </a:prstGeom>
        </p:spPr>
        <p:txBody>
          <a:bodyPr wrap="square" lIns="0" tIns="0" rIns="0" bIns="0">
            <a:spAutoFit/>
          </a:bodyPr>
          <a:lstStyle>
            <a:lvl1pPr marL="179388" indent="-179388">
              <a:buNone/>
              <a:defRPr lang="en-GB" sz="1800" kern="1200" baseline="0" dirty="0" smtClean="0">
                <a:solidFill>
                  <a:schemeClr val="bg1"/>
                </a:solidFill>
                <a:latin typeface="Times New Roman" pitchFamily="18" charset="0"/>
                <a:ea typeface="+mn-ea"/>
                <a:cs typeface="+mn-cs"/>
              </a:defRPr>
            </a:lvl1pPr>
          </a:lstStyle>
          <a:p>
            <a:pPr lvl="0"/>
            <a:r>
              <a:rPr lang="en-US" dirty="0" smtClean="0"/>
              <a:t>Click to insert date</a:t>
            </a:r>
          </a:p>
        </p:txBody>
      </p:sp>
    </p:spTree>
    <p:extLst>
      <p:ext uri="{BB962C8B-B14F-4D97-AF65-F5344CB8AC3E}">
        <p14:creationId xmlns:p14="http://schemas.microsoft.com/office/powerpoint/2010/main" val="170507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Title Layout - plain text only">
    <p:spTree>
      <p:nvGrpSpPr>
        <p:cNvPr id="1" name=""/>
        <p:cNvGrpSpPr/>
        <p:nvPr/>
      </p:nvGrpSpPr>
      <p:grpSpPr>
        <a:xfrm>
          <a:off x="0" y="0"/>
          <a:ext cx="0" cy="0"/>
          <a:chOff x="0" y="0"/>
          <a:chExt cx="0" cy="0"/>
        </a:xfrm>
      </p:grpSpPr>
      <p:sp>
        <p:nvSpPr>
          <p:cNvPr id="5" name="Line 16"/>
          <p:cNvSpPr>
            <a:spLocks noChangeShapeType="1"/>
          </p:cNvSpPr>
          <p:nvPr/>
        </p:nvSpPr>
        <p:spPr bwMode="auto">
          <a:xfrm>
            <a:off x="254000" y="6546922"/>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6" name="Rectangle 5"/>
          <p:cNvSpPr>
            <a:spLocks noChangeArrowheads="1"/>
          </p:cNvSpPr>
          <p:nvPr/>
        </p:nvSpPr>
        <p:spPr bwMode="auto">
          <a:xfrm>
            <a:off x="252415" y="6577087"/>
            <a:ext cx="6554787" cy="12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fontAlgn="auto">
              <a:spcBef>
                <a:spcPts val="0"/>
              </a:spcBef>
              <a:spcAft>
                <a:spcPts val="0"/>
              </a:spcAft>
              <a:defRPr/>
            </a:pPr>
            <a:r>
              <a:rPr lang="en-GB" altLang="en-US" sz="800" dirty="0" smtClean="0">
                <a:solidFill>
                  <a:srgbClr val="A19589"/>
                </a:solidFill>
                <a:latin typeface="Times New Roman" pitchFamily="18" charset="0"/>
                <a:cs typeface="+mn-cs"/>
              </a:rPr>
              <a:t>© Allen &amp; Overy 2016</a:t>
            </a:r>
          </a:p>
        </p:txBody>
      </p:sp>
      <p:pic>
        <p:nvPicPr>
          <p:cNvPr id="7" name="Picture 11"/>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93630"/>
            <a:ext cx="5192712" cy="37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6"/>
          <p:cNvSpPr>
            <a:spLocks noGrp="1"/>
          </p:cNvSpPr>
          <p:nvPr>
            <p:ph type="body" sz="quarter" idx="10" hasCustomPrompt="1"/>
          </p:nvPr>
        </p:nvSpPr>
        <p:spPr>
          <a:xfrm>
            <a:off x="309112" y="5041860"/>
            <a:ext cx="8560255" cy="676951"/>
          </a:xfrm>
          <a:prstGeom prst="rect">
            <a:avLst/>
          </a:prstGeom>
        </p:spPr>
        <p:txBody>
          <a:bodyPr wrap="square" lIns="0" tIns="0" rIns="0" bIns="0" anchor="b" anchorCtr="0">
            <a:spAutoFit/>
          </a:bodyPr>
          <a:lstStyle>
            <a:lvl1pPr marL="0" marR="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lang="en-US" sz="4400" b="0" i="1" kern="1200" noProof="0">
                <a:solidFill>
                  <a:schemeClr val="tx2"/>
                </a:solidFill>
                <a:latin typeface="Times New Roman" pitchFamily="18" charset="0"/>
                <a:ea typeface="+mn-ea"/>
                <a:cs typeface="+mn-cs"/>
              </a:defRPr>
            </a:lvl1pPr>
            <a:lvl2pPr marL="26670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26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15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52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marR="0" lvl="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a:pPr>
            <a:r>
              <a:rPr lang="en-US" dirty="0" smtClean="0"/>
              <a:t>Click to insert Title</a:t>
            </a:r>
            <a:endParaRPr lang="en-US" noProof="0" dirty="0" smtClean="0"/>
          </a:p>
        </p:txBody>
      </p:sp>
      <p:sp>
        <p:nvSpPr>
          <p:cNvPr id="18" name="Text Placeholder 6"/>
          <p:cNvSpPr>
            <a:spLocks noGrp="1"/>
          </p:cNvSpPr>
          <p:nvPr>
            <p:ph type="body" sz="quarter" idx="11" hasCustomPrompt="1"/>
          </p:nvPr>
        </p:nvSpPr>
        <p:spPr>
          <a:xfrm>
            <a:off x="309112" y="5803341"/>
            <a:ext cx="8560255" cy="276935"/>
          </a:xfrm>
          <a:prstGeom prst="rect">
            <a:avLst/>
          </a:prstGeom>
        </p:spPr>
        <p:txBody>
          <a:bodyPr wrap="square" lIns="0" tIns="0" rIns="0" bIns="0" anchor="b" anchorCtr="0">
            <a:spAutoFit/>
          </a:bodyPr>
          <a:lstStyle>
            <a:lvl1pPr marL="0" marR="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lang="en-US" sz="1800" kern="1200" baseline="0">
                <a:solidFill>
                  <a:schemeClr val="tx1"/>
                </a:solidFill>
                <a:latin typeface="Times New Roman" pitchFamily="18" charset="0"/>
                <a:ea typeface="+mn-ea"/>
                <a:cs typeface="+mn-cs"/>
              </a:defRPr>
            </a:lvl1pPr>
            <a:lvl2pPr marL="26670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26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15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52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lvl="0" indent="0" algn="l" rtl="0" eaLnBrk="0" fontAlgn="base" hangingPunct="0">
              <a:spcBef>
                <a:spcPts val="0"/>
              </a:spcBef>
              <a:spcAft>
                <a:spcPct val="0"/>
              </a:spcAft>
              <a:buClr>
                <a:srgbClr val="B23427"/>
              </a:buClr>
              <a:buFont typeface="Wingdings" pitchFamily="2" charset="2"/>
              <a:buNone/>
            </a:pPr>
            <a:r>
              <a:rPr lang="en-US" noProof="0" dirty="0" smtClean="0"/>
              <a:t>Click to insert Sub-title/Presenter name(s)</a:t>
            </a:r>
          </a:p>
        </p:txBody>
      </p:sp>
      <p:sp>
        <p:nvSpPr>
          <p:cNvPr id="19" name="Text Placeholder 2"/>
          <p:cNvSpPr>
            <a:spLocks noGrp="1"/>
          </p:cNvSpPr>
          <p:nvPr>
            <p:ph type="body" sz="quarter" idx="12" hasCustomPrompt="1"/>
          </p:nvPr>
        </p:nvSpPr>
        <p:spPr>
          <a:xfrm>
            <a:off x="309112" y="6111913"/>
            <a:ext cx="8560255" cy="276935"/>
          </a:xfrm>
          <a:prstGeom prst="rect">
            <a:avLst/>
          </a:prstGeom>
        </p:spPr>
        <p:txBody>
          <a:bodyPr wrap="square" lIns="0" tIns="0" rIns="0" bIns="0">
            <a:spAutoFit/>
          </a:bodyPr>
          <a:lstStyle>
            <a:lvl1pPr marL="179388" indent="-179388">
              <a:buNone/>
              <a:defRPr lang="en-GB" sz="1800" kern="1200" baseline="0" dirty="0" smtClean="0">
                <a:solidFill>
                  <a:schemeClr val="tx1"/>
                </a:solidFill>
                <a:latin typeface="Times New Roman" pitchFamily="18" charset="0"/>
                <a:ea typeface="+mn-ea"/>
                <a:cs typeface="+mn-cs"/>
              </a:defRPr>
            </a:lvl1pPr>
          </a:lstStyle>
          <a:p>
            <a:pPr lvl="0"/>
            <a:r>
              <a:rPr lang="en-US" dirty="0" smtClean="0"/>
              <a:t>Click to insert date</a:t>
            </a:r>
          </a:p>
        </p:txBody>
      </p:sp>
    </p:spTree>
    <p:extLst>
      <p:ext uri="{BB962C8B-B14F-4D97-AF65-F5344CB8AC3E}">
        <p14:creationId xmlns:p14="http://schemas.microsoft.com/office/powerpoint/2010/main" val="2210698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5_Title Layout - plain with picture">
    <p:spTree>
      <p:nvGrpSpPr>
        <p:cNvPr id="1" name=""/>
        <p:cNvGrpSpPr/>
        <p:nvPr/>
      </p:nvGrpSpPr>
      <p:grpSpPr>
        <a:xfrm>
          <a:off x="0" y="0"/>
          <a:ext cx="0" cy="0"/>
          <a:chOff x="0" y="0"/>
          <a:chExt cx="0" cy="0"/>
        </a:xfrm>
      </p:grpSpPr>
      <p:sp>
        <p:nvSpPr>
          <p:cNvPr id="6" name="Line 16"/>
          <p:cNvSpPr>
            <a:spLocks noChangeShapeType="1"/>
          </p:cNvSpPr>
          <p:nvPr/>
        </p:nvSpPr>
        <p:spPr bwMode="auto">
          <a:xfrm>
            <a:off x="254000" y="6546922"/>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7" name="Rectangle 11"/>
          <p:cNvSpPr>
            <a:spLocks noChangeArrowheads="1"/>
          </p:cNvSpPr>
          <p:nvPr/>
        </p:nvSpPr>
        <p:spPr bwMode="auto">
          <a:xfrm>
            <a:off x="252415" y="6577087"/>
            <a:ext cx="6554787" cy="12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fontAlgn="auto">
              <a:spcBef>
                <a:spcPts val="0"/>
              </a:spcBef>
              <a:spcAft>
                <a:spcPts val="0"/>
              </a:spcAft>
              <a:defRPr/>
            </a:pPr>
            <a:r>
              <a:rPr lang="en-GB" altLang="en-US" sz="800" dirty="0" smtClean="0">
                <a:solidFill>
                  <a:srgbClr val="A19589"/>
                </a:solidFill>
                <a:latin typeface="Times New Roman" pitchFamily="18" charset="0"/>
                <a:cs typeface="+mn-cs"/>
              </a:rPr>
              <a:t>© Allen &amp; Overy 2016</a:t>
            </a:r>
          </a:p>
        </p:txBody>
      </p:sp>
      <p:pic>
        <p:nvPicPr>
          <p:cNvPr id="9" name="Picture 11"/>
          <p:cNvPicPr preferRelativeResize="0">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93630"/>
            <a:ext cx="5192712" cy="37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6"/>
          <p:cNvSpPr>
            <a:spLocks noGrp="1"/>
          </p:cNvSpPr>
          <p:nvPr>
            <p:ph type="body" sz="quarter" idx="10" hasCustomPrompt="1"/>
          </p:nvPr>
        </p:nvSpPr>
        <p:spPr>
          <a:xfrm>
            <a:off x="309112" y="5041860"/>
            <a:ext cx="8560255" cy="676951"/>
          </a:xfrm>
          <a:prstGeom prst="rect">
            <a:avLst/>
          </a:prstGeom>
        </p:spPr>
        <p:txBody>
          <a:bodyPr wrap="square" lIns="0" tIns="0" rIns="0" bIns="0" anchor="b" anchorCtr="0">
            <a:spAutoFit/>
          </a:bodyPr>
          <a:lstStyle>
            <a:lvl1pPr marL="0" marR="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lang="en-US" sz="4400" b="0" i="1" kern="1200" noProof="0">
                <a:solidFill>
                  <a:schemeClr val="tx2"/>
                </a:solidFill>
                <a:latin typeface="Times New Roman" pitchFamily="18" charset="0"/>
                <a:ea typeface="+mn-ea"/>
                <a:cs typeface="+mn-cs"/>
              </a:defRPr>
            </a:lvl1pPr>
            <a:lvl2pPr marL="26670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26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15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52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marR="0" lvl="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a:pPr>
            <a:r>
              <a:rPr lang="en-US" dirty="0" smtClean="0"/>
              <a:t>Click to insert Title</a:t>
            </a:r>
            <a:endParaRPr lang="en-US" noProof="0" dirty="0" smtClean="0"/>
          </a:p>
        </p:txBody>
      </p:sp>
      <p:sp>
        <p:nvSpPr>
          <p:cNvPr id="14" name="Text Placeholder 6"/>
          <p:cNvSpPr>
            <a:spLocks noGrp="1"/>
          </p:cNvSpPr>
          <p:nvPr>
            <p:ph type="body" sz="quarter" idx="11" hasCustomPrompt="1"/>
          </p:nvPr>
        </p:nvSpPr>
        <p:spPr>
          <a:xfrm>
            <a:off x="309112" y="5803341"/>
            <a:ext cx="8560255" cy="276935"/>
          </a:xfrm>
          <a:prstGeom prst="rect">
            <a:avLst/>
          </a:prstGeom>
        </p:spPr>
        <p:txBody>
          <a:bodyPr wrap="square" lIns="0" tIns="0" rIns="0" bIns="0" anchor="b" anchorCtr="0">
            <a:spAutoFit/>
          </a:bodyPr>
          <a:lstStyle>
            <a:lvl1pPr marL="0" marR="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lang="en-US" sz="1800" kern="1200" baseline="0">
                <a:solidFill>
                  <a:schemeClr val="tx1"/>
                </a:solidFill>
                <a:latin typeface="Times New Roman" pitchFamily="18" charset="0"/>
                <a:ea typeface="+mn-ea"/>
                <a:cs typeface="+mn-cs"/>
              </a:defRPr>
            </a:lvl1pPr>
            <a:lvl2pPr marL="26670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26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15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52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lvl="0" indent="0" algn="l" rtl="0" eaLnBrk="0" fontAlgn="base" hangingPunct="0">
              <a:spcBef>
                <a:spcPts val="0"/>
              </a:spcBef>
              <a:spcAft>
                <a:spcPct val="0"/>
              </a:spcAft>
              <a:buClr>
                <a:srgbClr val="B23427"/>
              </a:buClr>
              <a:buFont typeface="Wingdings" pitchFamily="2" charset="2"/>
              <a:buNone/>
            </a:pPr>
            <a:r>
              <a:rPr lang="en-US" noProof="0" dirty="0" smtClean="0"/>
              <a:t>Click to insert Sub-title/Presenter name(s)</a:t>
            </a:r>
          </a:p>
        </p:txBody>
      </p:sp>
      <p:sp>
        <p:nvSpPr>
          <p:cNvPr id="8" name="Picture Placeholder 3"/>
          <p:cNvSpPr>
            <a:spLocks noGrp="1"/>
          </p:cNvSpPr>
          <p:nvPr>
            <p:ph type="pic" sz="quarter" idx="13"/>
          </p:nvPr>
        </p:nvSpPr>
        <p:spPr>
          <a:xfrm>
            <a:off x="4556935" y="771537"/>
            <a:ext cx="4046135" cy="3786718"/>
          </a:xfrm>
          <a:prstGeom prst="rect">
            <a:avLst/>
          </a:prstGeom>
        </p:spPr>
        <p:txBody>
          <a:bodyPr rtlCol="0">
            <a:noAutofit/>
          </a:bodyPr>
          <a:lstStyle>
            <a:lvl1pPr marL="0" indent="0">
              <a:buNone/>
              <a:defRPr baseline="0"/>
            </a:lvl1pPr>
          </a:lstStyle>
          <a:p>
            <a:pPr lvl="0"/>
            <a:r>
              <a:rPr lang="en-US" noProof="0" smtClean="0"/>
              <a:t>Click icon to add picture</a:t>
            </a:r>
            <a:endParaRPr lang="en-GB" noProof="0" dirty="0"/>
          </a:p>
        </p:txBody>
      </p:sp>
      <p:sp>
        <p:nvSpPr>
          <p:cNvPr id="3" name="Text Placeholder 2"/>
          <p:cNvSpPr>
            <a:spLocks noGrp="1"/>
          </p:cNvSpPr>
          <p:nvPr>
            <p:ph type="body" sz="quarter" idx="12" hasCustomPrompt="1"/>
          </p:nvPr>
        </p:nvSpPr>
        <p:spPr>
          <a:xfrm>
            <a:off x="309112" y="6111913"/>
            <a:ext cx="8560255" cy="276935"/>
          </a:xfrm>
          <a:prstGeom prst="rect">
            <a:avLst/>
          </a:prstGeom>
        </p:spPr>
        <p:txBody>
          <a:bodyPr wrap="square" lIns="0" tIns="0" rIns="0" bIns="0">
            <a:spAutoFit/>
          </a:bodyPr>
          <a:lstStyle>
            <a:lvl1pPr marL="179388" indent="-179388">
              <a:buNone/>
              <a:defRPr lang="en-GB" sz="1800" kern="1200" baseline="0" dirty="0" smtClean="0">
                <a:solidFill>
                  <a:schemeClr val="tx1"/>
                </a:solidFill>
                <a:latin typeface="Times New Roman" pitchFamily="18" charset="0"/>
                <a:ea typeface="+mn-ea"/>
                <a:cs typeface="+mn-cs"/>
              </a:defRPr>
            </a:lvl1pPr>
          </a:lstStyle>
          <a:p>
            <a:pPr lvl="0"/>
            <a:r>
              <a:rPr lang="en-US" dirty="0" smtClean="0"/>
              <a:t>Click to insert date</a:t>
            </a:r>
          </a:p>
        </p:txBody>
      </p:sp>
    </p:spTree>
    <p:extLst>
      <p:ext uri="{BB962C8B-B14F-4D97-AF65-F5344CB8AC3E}">
        <p14:creationId xmlns:p14="http://schemas.microsoft.com/office/powerpoint/2010/main" val="157586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and 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3" y="424297"/>
            <a:ext cx="8572037" cy="446173"/>
          </a:xfrm>
          <a:prstGeom prst="rect">
            <a:avLst/>
          </a:prstGeom>
        </p:spPr>
        <p:txBody>
          <a:bodyPr lIns="0" tIns="0" rIns="0" bIns="0">
            <a:spAutoFit/>
          </a:bodyPr>
          <a:lstStyle>
            <a:lvl1pPr>
              <a:defRPr/>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5" name="Text Placeholder 4"/>
          <p:cNvSpPr>
            <a:spLocks noGrp="1"/>
          </p:cNvSpPr>
          <p:nvPr>
            <p:ph type="body" sz="quarter" idx="14" hasCustomPrompt="1"/>
          </p:nvPr>
        </p:nvSpPr>
        <p:spPr>
          <a:xfrm>
            <a:off x="251956" y="1761045"/>
            <a:ext cx="8593200" cy="1784691"/>
          </a:xfrm>
          <a:prstGeom prst="rect">
            <a:avLst/>
          </a:prstGeom>
        </p:spPr>
        <p:txBody>
          <a:bodyPr lIns="0" tIns="0" rIns="0" bIns="0">
            <a:spAutoFit/>
          </a:bodyPr>
          <a:lstStyle>
            <a:lvl1pPr marL="179388" indent="-179388">
              <a:buFont typeface="Arial" panose="020B0604020202020204" pitchFamily="34" charset="0"/>
              <a:buChar char="‒"/>
              <a:defRPr sz="2000" baseline="0"/>
            </a:lvl1pPr>
            <a:lvl2pPr marL="358775" indent="-179388">
              <a:defRPr sz="2000"/>
            </a:lvl2pPr>
            <a:lvl3pPr marL="538163" indent="-179388">
              <a:buFont typeface="Arial" panose="020B0604020202020204" pitchFamily="34" charset="0"/>
              <a:buChar char="‒"/>
              <a:tabLst/>
              <a:defRPr sz="2000"/>
            </a:lvl3pPr>
            <a:lvl4pPr marL="717550" indent="-179388">
              <a:defRPr sz="2000"/>
            </a:lvl4pPr>
            <a:lvl5pPr marL="896938" indent="-179388">
              <a:buFont typeface="Arial" panose="020B0604020202020204" pitchFamily="34" charset="0"/>
              <a:buChar char="‒"/>
              <a:defRPr sz="2000"/>
            </a:lvl5pPr>
          </a:lstStyle>
          <a:p>
            <a:pPr lvl="0"/>
            <a:r>
              <a:rPr lang="en-US" dirty="0" smtClean="0"/>
              <a:t>Click to insert text (Arial, 20pt)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11"/>
          <p:cNvSpPr>
            <a:spLocks noChangeArrowheads="1"/>
          </p:cNvSpPr>
          <p:nvPr userDrawn="1"/>
        </p:nvSpPr>
        <p:spPr bwMode="auto">
          <a:xfrm>
            <a:off x="2276480" y="6577096"/>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32974827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and content (legac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3" y="424296"/>
            <a:ext cx="8572037" cy="446173"/>
          </a:xfrm>
          <a:prstGeom prst="rect">
            <a:avLst/>
          </a:prstGeom>
        </p:spPr>
        <p:txBody>
          <a:bodyPr lIns="0" tIns="0" rIns="0" bIns="0">
            <a:spAutoFit/>
          </a:bodyPr>
          <a:lstStyle>
            <a:lvl1pPr>
              <a:defRPr/>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6" name="Rectangle 11"/>
          <p:cNvSpPr>
            <a:spLocks noGrp="1" noChangeArrowheads="1"/>
          </p:cNvSpPr>
          <p:nvPr>
            <p:ph idx="1"/>
          </p:nvPr>
        </p:nvSpPr>
        <p:spPr bwMode="auto">
          <a:xfrm>
            <a:off x="250781" y="1760130"/>
            <a:ext cx="8229759" cy="422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9388" indent="-179388">
              <a:spcBef>
                <a:spcPts val="0"/>
              </a:spcBef>
              <a:buFont typeface="Arial" panose="020B0604020202020204" pitchFamily="34" charset="0"/>
              <a:buChar char="–"/>
              <a:defRPr sz="2000"/>
            </a:lvl1pPr>
            <a:lvl2pPr>
              <a:spcBef>
                <a:spcPts val="0"/>
              </a:spcBef>
              <a:defRPr sz="2000"/>
            </a:lvl2pPr>
            <a:lvl3pPr marL="792163" indent="-342900">
              <a:spcBef>
                <a:spcPts val="0"/>
              </a:spcBef>
              <a:buFont typeface="Arial" panose="020B0604020202020204" pitchFamily="34" charset="0"/>
              <a:buChar char="–"/>
              <a:defRPr sz="2000"/>
            </a:lvl3pPr>
            <a:lvl4pPr>
              <a:spcBef>
                <a:spcPts val="0"/>
              </a:spcBef>
              <a:defRPr sz="2000"/>
            </a:lvl4pPr>
            <a:lvl5pPr marL="1241425" indent="-342900">
              <a:spcBef>
                <a:spcPts val="0"/>
              </a:spcBef>
              <a:buFont typeface="Arial" panose="020B0604020202020204" pitchFamily="34" charset="0"/>
              <a:buChar cha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7" name="Rectangle 11"/>
          <p:cNvSpPr>
            <a:spLocks noChangeArrowheads="1"/>
          </p:cNvSpPr>
          <p:nvPr userDrawn="1"/>
        </p:nvSpPr>
        <p:spPr bwMode="auto">
          <a:xfrm>
            <a:off x="2276480" y="6577095"/>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22950482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legac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3" y="424297"/>
            <a:ext cx="8572037" cy="446173"/>
          </a:xfrm>
          <a:prstGeom prst="rect">
            <a:avLst/>
          </a:prstGeom>
        </p:spPr>
        <p:txBody>
          <a:bodyPr lIns="0" tIns="0" rIns="0" bIns="0">
            <a:spAutoFit/>
          </a:bodyPr>
          <a:lstStyle>
            <a:lvl1pPr>
              <a:defRPr/>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6" name="Rectangle 11"/>
          <p:cNvSpPr>
            <a:spLocks noGrp="1" noChangeArrowheads="1"/>
          </p:cNvSpPr>
          <p:nvPr>
            <p:ph idx="1"/>
          </p:nvPr>
        </p:nvSpPr>
        <p:spPr bwMode="auto">
          <a:xfrm>
            <a:off x="250781" y="1760130"/>
            <a:ext cx="8229759" cy="422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9388" indent="-179388">
              <a:spcBef>
                <a:spcPts val="0"/>
              </a:spcBef>
              <a:buFont typeface="Arial" panose="020B0604020202020204" pitchFamily="34" charset="0"/>
              <a:buChar char="–"/>
              <a:defRPr sz="2000"/>
            </a:lvl1pPr>
            <a:lvl2pPr>
              <a:spcBef>
                <a:spcPts val="0"/>
              </a:spcBef>
              <a:defRPr sz="2000"/>
            </a:lvl2pPr>
            <a:lvl3pPr marL="792163" indent="-342900">
              <a:spcBef>
                <a:spcPts val="0"/>
              </a:spcBef>
              <a:buFont typeface="Arial" panose="020B0604020202020204" pitchFamily="34" charset="0"/>
              <a:buChar char="–"/>
              <a:defRPr sz="2000"/>
            </a:lvl3pPr>
            <a:lvl4pPr>
              <a:spcBef>
                <a:spcPts val="0"/>
              </a:spcBef>
              <a:defRPr sz="2000"/>
            </a:lvl4pPr>
            <a:lvl5pPr marL="1241425" indent="-342900">
              <a:spcBef>
                <a:spcPts val="0"/>
              </a:spcBef>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Rectangle 11"/>
          <p:cNvSpPr>
            <a:spLocks noChangeArrowheads="1"/>
          </p:cNvSpPr>
          <p:nvPr/>
        </p:nvSpPr>
        <p:spPr bwMode="auto">
          <a:xfrm>
            <a:off x="2276480" y="6577096"/>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2295048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and 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3" y="424297"/>
            <a:ext cx="8572037" cy="446173"/>
          </a:xfrm>
          <a:prstGeom prst="rect">
            <a:avLst/>
          </a:prstGeom>
        </p:spPr>
        <p:txBody>
          <a:bodyPr lIns="0" tIns="0" rIns="0" bIns="0">
            <a:spAutoFit/>
          </a:bodyPr>
          <a:lstStyle>
            <a:lvl1pPr>
              <a:defRPr/>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5" name="Text Placeholder 4"/>
          <p:cNvSpPr>
            <a:spLocks noGrp="1"/>
          </p:cNvSpPr>
          <p:nvPr>
            <p:ph type="body" sz="quarter" idx="14" hasCustomPrompt="1"/>
          </p:nvPr>
        </p:nvSpPr>
        <p:spPr>
          <a:xfrm>
            <a:off x="251956" y="1761045"/>
            <a:ext cx="8593200" cy="1784691"/>
          </a:xfrm>
          <a:prstGeom prst="rect">
            <a:avLst/>
          </a:prstGeom>
        </p:spPr>
        <p:txBody>
          <a:bodyPr lIns="0" tIns="0" rIns="0" bIns="0">
            <a:spAutoFit/>
          </a:bodyPr>
          <a:lstStyle>
            <a:lvl1pPr marL="179388" indent="-179388">
              <a:buFont typeface="Arial" panose="020B0604020202020204" pitchFamily="34" charset="0"/>
              <a:buChar char="‒"/>
              <a:defRPr sz="2000" baseline="0"/>
            </a:lvl1pPr>
            <a:lvl2pPr marL="358775" indent="-179388">
              <a:defRPr sz="2000"/>
            </a:lvl2pPr>
            <a:lvl3pPr marL="538163" indent="-179388">
              <a:buFont typeface="Arial" panose="020B0604020202020204" pitchFamily="34" charset="0"/>
              <a:buChar char="‒"/>
              <a:tabLst/>
              <a:defRPr sz="2000"/>
            </a:lvl3pPr>
            <a:lvl4pPr marL="717550" indent="-179388">
              <a:defRPr sz="2000"/>
            </a:lvl4pPr>
            <a:lvl5pPr marL="896938" indent="-179388">
              <a:buFont typeface="Arial" panose="020B0604020202020204" pitchFamily="34" charset="0"/>
              <a:buChar char="‒"/>
              <a:defRPr sz="2000"/>
            </a:lvl5pPr>
          </a:lstStyle>
          <a:p>
            <a:pPr lvl="0"/>
            <a:r>
              <a:rPr lang="en-US" dirty="0" smtClean="0"/>
              <a:t>Click to insert text (Arial, 20pt)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11"/>
          <p:cNvSpPr>
            <a:spLocks noChangeArrowheads="1"/>
          </p:cNvSpPr>
          <p:nvPr/>
        </p:nvSpPr>
        <p:spPr bwMode="auto">
          <a:xfrm>
            <a:off x="2276480" y="6577096"/>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329748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4_Title Layout - plain text only">
    <p:spTree>
      <p:nvGrpSpPr>
        <p:cNvPr id="1" name=""/>
        <p:cNvGrpSpPr/>
        <p:nvPr/>
      </p:nvGrpSpPr>
      <p:grpSpPr>
        <a:xfrm>
          <a:off x="0" y="0"/>
          <a:ext cx="0" cy="0"/>
          <a:chOff x="0" y="0"/>
          <a:chExt cx="0" cy="0"/>
        </a:xfrm>
      </p:grpSpPr>
      <p:pic>
        <p:nvPicPr>
          <p:cNvPr id="8" name="Picture 8" descr="AO_Logo_RED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4" y="193631"/>
            <a:ext cx="5165725" cy="3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6"/>
          <p:cNvSpPr>
            <a:spLocks noGrp="1"/>
          </p:cNvSpPr>
          <p:nvPr>
            <p:ph type="body" sz="quarter" idx="10" hasCustomPrompt="1"/>
          </p:nvPr>
        </p:nvSpPr>
        <p:spPr>
          <a:xfrm>
            <a:off x="309112" y="5041858"/>
            <a:ext cx="8560255" cy="676951"/>
          </a:xfrm>
          <a:prstGeom prst="rect">
            <a:avLst/>
          </a:prstGeom>
        </p:spPr>
        <p:txBody>
          <a:bodyPr wrap="square" lIns="0" tIns="0" rIns="0" bIns="0" anchor="t" anchorCtr="0">
            <a:spAutoFit/>
          </a:bodyPr>
          <a:lstStyle>
            <a:lvl1pPr marL="0" marR="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lang="en-US" sz="4400" b="0" i="1" kern="1200" noProof="0" dirty="0" smtClean="0">
                <a:solidFill>
                  <a:schemeClr val="tx2"/>
                </a:solidFill>
                <a:latin typeface="Times New Roman" pitchFamily="18" charset="0"/>
                <a:ea typeface="+mn-ea"/>
                <a:cs typeface="+mn-cs"/>
              </a:defRPr>
            </a:lvl1pPr>
            <a:lvl2pPr marL="26670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26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15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52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marR="0" lvl="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a:pPr>
            <a:r>
              <a:rPr lang="en-US" dirty="0" smtClean="0"/>
              <a:t>Click to insert Title</a:t>
            </a:r>
            <a:endParaRPr lang="en-US" noProof="0" dirty="0" smtClean="0"/>
          </a:p>
        </p:txBody>
      </p:sp>
      <p:sp>
        <p:nvSpPr>
          <p:cNvPr id="18" name="Text Placeholder 6"/>
          <p:cNvSpPr>
            <a:spLocks noGrp="1"/>
          </p:cNvSpPr>
          <p:nvPr>
            <p:ph type="body" sz="quarter" idx="11" hasCustomPrompt="1"/>
          </p:nvPr>
        </p:nvSpPr>
        <p:spPr>
          <a:xfrm>
            <a:off x="309112" y="5803339"/>
            <a:ext cx="8560255" cy="276935"/>
          </a:xfrm>
          <a:prstGeom prst="rect">
            <a:avLst/>
          </a:prstGeom>
        </p:spPr>
        <p:txBody>
          <a:bodyPr wrap="square" lIns="0" tIns="0" rIns="0" bIns="0" anchor="b" anchorCtr="0">
            <a:spAutoFit/>
          </a:bodyPr>
          <a:lstStyle>
            <a:lvl1pPr marL="0" marR="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lang="en-US" sz="1800" kern="1200" baseline="0">
                <a:solidFill>
                  <a:schemeClr val="tx1"/>
                </a:solidFill>
                <a:latin typeface="Times New Roman" pitchFamily="18" charset="0"/>
                <a:ea typeface="+mn-ea"/>
                <a:cs typeface="+mn-cs"/>
              </a:defRPr>
            </a:lvl1pPr>
            <a:lvl2pPr marL="26670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26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15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52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lvl="0" indent="0" algn="l" rtl="0" eaLnBrk="0" fontAlgn="base" hangingPunct="0">
              <a:spcBef>
                <a:spcPts val="0"/>
              </a:spcBef>
              <a:spcAft>
                <a:spcPct val="0"/>
              </a:spcAft>
              <a:buClr>
                <a:srgbClr val="B23427"/>
              </a:buClr>
              <a:buFont typeface="Wingdings" pitchFamily="2" charset="2"/>
              <a:buNone/>
            </a:pPr>
            <a:r>
              <a:rPr lang="en-US" noProof="0" dirty="0" smtClean="0"/>
              <a:t>Click to insert sub-title/Presenter name(s)</a:t>
            </a:r>
          </a:p>
        </p:txBody>
      </p:sp>
      <p:sp>
        <p:nvSpPr>
          <p:cNvPr id="19" name="Text Placeholder 2"/>
          <p:cNvSpPr>
            <a:spLocks noGrp="1"/>
          </p:cNvSpPr>
          <p:nvPr>
            <p:ph type="body" sz="quarter" idx="12" hasCustomPrompt="1"/>
          </p:nvPr>
        </p:nvSpPr>
        <p:spPr>
          <a:xfrm>
            <a:off x="309112" y="6111911"/>
            <a:ext cx="8560255" cy="276935"/>
          </a:xfrm>
          <a:prstGeom prst="rect">
            <a:avLst/>
          </a:prstGeom>
        </p:spPr>
        <p:txBody>
          <a:bodyPr wrap="square" lIns="0" tIns="0" rIns="0" bIns="0">
            <a:spAutoFit/>
          </a:bodyPr>
          <a:lstStyle>
            <a:lvl1pPr marL="179388" indent="-179388">
              <a:buNone/>
              <a:defRPr lang="en-GB" sz="1800" kern="1200" baseline="0" dirty="0" smtClean="0">
                <a:solidFill>
                  <a:schemeClr val="tx1"/>
                </a:solidFill>
                <a:latin typeface="Times New Roman" pitchFamily="18" charset="0"/>
                <a:ea typeface="+mn-ea"/>
                <a:cs typeface="+mn-cs"/>
              </a:defRPr>
            </a:lvl1pPr>
          </a:lstStyle>
          <a:p>
            <a:pPr lvl="0"/>
            <a:r>
              <a:rPr lang="en-US" dirty="0" smtClean="0"/>
              <a:t>Click to insert date</a:t>
            </a:r>
          </a:p>
        </p:txBody>
      </p:sp>
      <p:pic>
        <p:nvPicPr>
          <p:cNvPr id="11" name="Picture 8" descr="AO_Logo_RED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4" y="193631"/>
            <a:ext cx="5165725" cy="3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1"/>
          <p:cNvSpPr>
            <a:spLocks noChangeArrowheads="1"/>
          </p:cNvSpPr>
          <p:nvPr/>
        </p:nvSpPr>
        <p:spPr bwMode="auto">
          <a:xfrm>
            <a:off x="252417" y="6577094"/>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defRPr/>
            </a:pPr>
            <a:r>
              <a:rPr lang="en-GB" altLang="en-US" sz="800" dirty="0" smtClean="0">
                <a:solidFill>
                  <a:srgbClr val="A19589"/>
                </a:solidFill>
                <a:latin typeface="Times New Roman" pitchFamily="18" charset="0"/>
              </a:rPr>
              <a:t>© Allen &amp; Overy 2016</a:t>
            </a:r>
          </a:p>
        </p:txBody>
      </p:sp>
      <p:sp>
        <p:nvSpPr>
          <p:cNvPr id="15" name="Line 16"/>
          <p:cNvSpPr>
            <a:spLocks noChangeShapeType="1"/>
          </p:cNvSpPr>
          <p:nvPr/>
        </p:nvSpPr>
        <p:spPr bwMode="auto">
          <a:xfrm>
            <a:off x="254049" y="6548438"/>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Tree>
    <p:extLst>
      <p:ext uri="{BB962C8B-B14F-4D97-AF65-F5344CB8AC3E}">
        <p14:creationId xmlns:p14="http://schemas.microsoft.com/office/powerpoint/2010/main" val="35809892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3" y="424297"/>
            <a:ext cx="8572037" cy="446173"/>
          </a:xfrm>
          <a:prstGeom prst="rect">
            <a:avLst/>
          </a:prstGeom>
        </p:spPr>
        <p:txBody>
          <a:bodyPr lIns="0" tIns="0" rIns="0" bIns="0">
            <a:spAutoFit/>
          </a:bodyPr>
          <a:lstStyle>
            <a:lvl1pPr>
              <a:defRPr/>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4" name="Rectangle 11"/>
          <p:cNvSpPr>
            <a:spLocks noChangeArrowheads="1"/>
          </p:cNvSpPr>
          <p:nvPr/>
        </p:nvSpPr>
        <p:spPr bwMode="auto">
          <a:xfrm>
            <a:off x="2276480" y="6577096"/>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
        <p:nvSpPr>
          <p:cNvPr id="5" name="Rectangle 11"/>
          <p:cNvSpPr>
            <a:spLocks noChangeArrowheads="1"/>
          </p:cNvSpPr>
          <p:nvPr userDrawn="1"/>
        </p:nvSpPr>
        <p:spPr bwMode="auto">
          <a:xfrm>
            <a:off x="2276480" y="6578618"/>
            <a:ext cx="65547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4240509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Blank layout">
    <p:spTree>
      <p:nvGrpSpPr>
        <p:cNvPr id="1" name=""/>
        <p:cNvGrpSpPr/>
        <p:nvPr/>
      </p:nvGrpSpPr>
      <p:grpSpPr>
        <a:xfrm>
          <a:off x="0" y="0"/>
          <a:ext cx="0" cy="0"/>
          <a:chOff x="0" y="0"/>
          <a:chExt cx="0" cy="0"/>
        </a:xfrm>
      </p:grpSpPr>
      <p:sp>
        <p:nvSpPr>
          <p:cNvPr id="3" name="Rectangle 11"/>
          <p:cNvSpPr>
            <a:spLocks noChangeArrowheads="1"/>
          </p:cNvSpPr>
          <p:nvPr/>
        </p:nvSpPr>
        <p:spPr bwMode="auto">
          <a:xfrm>
            <a:off x="2276480" y="6577096"/>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
        <p:nvSpPr>
          <p:cNvPr id="4" name="Rectangle 11"/>
          <p:cNvSpPr>
            <a:spLocks noChangeArrowheads="1"/>
          </p:cNvSpPr>
          <p:nvPr userDrawn="1"/>
        </p:nvSpPr>
        <p:spPr bwMode="auto">
          <a:xfrm>
            <a:off x="2276480" y="6577096"/>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301204411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Divider - blue">
    <p:spTree>
      <p:nvGrpSpPr>
        <p:cNvPr id="1" name=""/>
        <p:cNvGrpSpPr/>
        <p:nvPr/>
      </p:nvGrpSpPr>
      <p:grpSpPr>
        <a:xfrm>
          <a:off x="0" y="0"/>
          <a:ext cx="0" cy="0"/>
          <a:chOff x="0" y="0"/>
          <a:chExt cx="0" cy="0"/>
        </a:xfrm>
      </p:grpSpPr>
      <p:sp>
        <p:nvSpPr>
          <p:cNvPr id="3" name="Rectangle 2"/>
          <p:cNvSpPr>
            <a:spLocks noChangeArrowheads="1"/>
          </p:cNvSpPr>
          <p:nvPr/>
        </p:nvSpPr>
        <p:spPr bwMode="auto">
          <a:xfrm>
            <a:off x="257130" y="2614290"/>
            <a:ext cx="8610693" cy="162945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500">
                <a:solidFill>
                  <a:schemeClr val="tx1"/>
                </a:solidFill>
                <a:latin typeface="Arial" charset="0"/>
                <a:cs typeface="Arial" charset="0"/>
              </a:defRPr>
            </a:lvl1pPr>
            <a:lvl2pPr marL="742950" indent="-285750" eaLnBrk="0" hangingPunct="0">
              <a:defRPr sz="1500">
                <a:solidFill>
                  <a:schemeClr val="tx1"/>
                </a:solidFill>
                <a:latin typeface="Arial" charset="0"/>
                <a:cs typeface="Arial" charset="0"/>
              </a:defRPr>
            </a:lvl2pPr>
            <a:lvl3pPr marL="1143000" indent="-228600" eaLnBrk="0" hangingPunct="0">
              <a:defRPr sz="1500">
                <a:solidFill>
                  <a:schemeClr val="tx1"/>
                </a:solidFill>
                <a:latin typeface="Arial" charset="0"/>
                <a:cs typeface="Arial" charset="0"/>
              </a:defRPr>
            </a:lvl3pPr>
            <a:lvl4pPr marL="1600200" indent="-228600" eaLnBrk="0" hangingPunct="0">
              <a:defRPr sz="1500">
                <a:solidFill>
                  <a:schemeClr val="tx1"/>
                </a:solidFill>
                <a:latin typeface="Arial" charset="0"/>
                <a:cs typeface="Arial" charset="0"/>
              </a:defRPr>
            </a:lvl4pPr>
            <a:lvl5pPr marL="2057400" indent="-228600" eaLnBrk="0" hangingPunct="0">
              <a:defRPr sz="1500">
                <a:solidFill>
                  <a:schemeClr val="tx1"/>
                </a:solidFill>
                <a:latin typeface="Arial" charset="0"/>
                <a:cs typeface="Arial" charset="0"/>
              </a:defRPr>
            </a:lvl5pPr>
            <a:lvl6pPr marL="2514600" indent="-228600" eaLnBrk="0" fontAlgn="base" hangingPunct="0">
              <a:spcBef>
                <a:spcPct val="0"/>
              </a:spcBef>
              <a:spcAft>
                <a:spcPct val="0"/>
              </a:spcAft>
              <a:defRPr sz="1500">
                <a:solidFill>
                  <a:schemeClr val="tx1"/>
                </a:solidFill>
                <a:latin typeface="Arial" charset="0"/>
                <a:cs typeface="Arial" charset="0"/>
              </a:defRPr>
            </a:lvl6pPr>
            <a:lvl7pPr marL="2971800" indent="-228600" eaLnBrk="0" fontAlgn="base" hangingPunct="0">
              <a:spcBef>
                <a:spcPct val="0"/>
              </a:spcBef>
              <a:spcAft>
                <a:spcPct val="0"/>
              </a:spcAft>
              <a:defRPr sz="1500">
                <a:solidFill>
                  <a:schemeClr val="tx1"/>
                </a:solidFill>
                <a:latin typeface="Arial" charset="0"/>
                <a:cs typeface="Arial" charset="0"/>
              </a:defRPr>
            </a:lvl7pPr>
            <a:lvl8pPr marL="3429000" indent="-228600" eaLnBrk="0" fontAlgn="base" hangingPunct="0">
              <a:spcBef>
                <a:spcPct val="0"/>
              </a:spcBef>
              <a:spcAft>
                <a:spcPct val="0"/>
              </a:spcAft>
              <a:defRPr sz="1500">
                <a:solidFill>
                  <a:schemeClr val="tx1"/>
                </a:solidFill>
                <a:latin typeface="Arial" charset="0"/>
                <a:cs typeface="Arial" charset="0"/>
              </a:defRPr>
            </a:lvl8pPr>
            <a:lvl9pPr marL="3886200" indent="-228600" eaLnBrk="0" fontAlgn="base" hangingPunct="0">
              <a:spcBef>
                <a:spcPct val="0"/>
              </a:spcBef>
              <a:spcAft>
                <a:spcPct val="0"/>
              </a:spcAft>
              <a:defRPr sz="1500">
                <a:solidFill>
                  <a:schemeClr val="tx1"/>
                </a:solidFill>
                <a:latin typeface="Arial" charset="0"/>
                <a:cs typeface="Arial" charset="0"/>
              </a:defRPr>
            </a:lvl9pPr>
          </a:lstStyle>
          <a:p>
            <a:pPr algn="ctr" eaLnBrk="1" hangingPunct="1">
              <a:buClr>
                <a:srgbClr val="B23427"/>
              </a:buClr>
              <a:buFont typeface="Wingdings" pitchFamily="2" charset="2"/>
              <a:buNone/>
            </a:pPr>
            <a:endParaRPr lang="en-US" altLang="en-US" sz="3800"/>
          </a:p>
        </p:txBody>
      </p:sp>
      <p:sp>
        <p:nvSpPr>
          <p:cNvPr id="9" name="Text Placeholder 6"/>
          <p:cNvSpPr>
            <a:spLocks noGrp="1"/>
          </p:cNvSpPr>
          <p:nvPr>
            <p:ph type="body" sz="quarter" idx="11" hasCustomPrompt="1"/>
          </p:nvPr>
        </p:nvSpPr>
        <p:spPr>
          <a:xfrm>
            <a:off x="394401" y="3132234"/>
            <a:ext cx="8336152" cy="593570"/>
          </a:xfrm>
          <a:prstGeom prst="rect">
            <a:avLst/>
          </a:prstGeom>
        </p:spPr>
        <p:txBody>
          <a:bodyPr anchor="ctr" anchorCtr="0"/>
          <a:lstStyle>
            <a:lvl1pPr marL="0" indent="0" algn="l" rtl="0" eaLnBrk="0" fontAlgn="base" hangingPunct="0">
              <a:spcBef>
                <a:spcPts val="0"/>
              </a:spcBef>
              <a:spcAft>
                <a:spcPct val="0"/>
              </a:spcAft>
              <a:buClr>
                <a:srgbClr val="B23427"/>
              </a:buClr>
              <a:buFont typeface="Wingdings" pitchFamily="2" charset="2"/>
              <a:buNone/>
              <a:defRPr lang="en-GB" sz="3600" b="1" i="1" kern="1200" baseline="0" dirty="0">
                <a:solidFill>
                  <a:schemeClr val="bg1"/>
                </a:solidFill>
                <a:latin typeface="Times New Roman" pitchFamily="18" charset="0"/>
                <a:ea typeface="+mn-ea"/>
                <a:cs typeface="+mn-cs"/>
              </a:defRPr>
            </a:lvl1pPr>
            <a:lvl2pPr marL="26670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26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15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52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lvl="0"/>
            <a:r>
              <a:rPr lang="en-US" dirty="0" smtClean="0"/>
              <a:t>Click to insert divider text</a:t>
            </a:r>
          </a:p>
        </p:txBody>
      </p:sp>
      <p:sp>
        <p:nvSpPr>
          <p:cNvPr id="6" name="Rectangle 11"/>
          <p:cNvSpPr>
            <a:spLocks noChangeArrowheads="1"/>
          </p:cNvSpPr>
          <p:nvPr/>
        </p:nvSpPr>
        <p:spPr bwMode="auto">
          <a:xfrm>
            <a:off x="2276480" y="6577096"/>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221101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Title only w/ 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3" y="424297"/>
            <a:ext cx="8572037" cy="446173"/>
          </a:xfrm>
          <a:prstGeom prst="rect">
            <a:avLst/>
          </a:prstGeom>
        </p:spPr>
        <p:txBody>
          <a:bodyPr lIns="0" tIns="0" rIns="0" bIns="0">
            <a:spAutoFit/>
          </a:bodyPr>
          <a:lstStyle>
            <a:lvl1pPr>
              <a:defRPr/>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5" name="Content Placeholder 13"/>
          <p:cNvSpPr>
            <a:spLocks noGrp="1"/>
          </p:cNvSpPr>
          <p:nvPr>
            <p:ph sz="quarter" idx="16" hasCustomPrompt="1"/>
          </p:nvPr>
        </p:nvSpPr>
        <p:spPr>
          <a:xfrm>
            <a:off x="252005" y="6392871"/>
            <a:ext cx="8617362" cy="138467"/>
          </a:xfrm>
          <a:prstGeom prst="rect">
            <a:avLst/>
          </a:prstGeom>
        </p:spPr>
        <p:txBody>
          <a:bodyPr wrap="square" lIns="0" tIns="0" rIns="0" bIns="0" anchor="b" anchorCtr="0">
            <a:spAutoFit/>
          </a:bodyPr>
          <a:lstStyle>
            <a:lvl1pPr marL="541338" indent="-541338">
              <a:spcBef>
                <a:spcPts val="0"/>
              </a:spcBef>
              <a:buNone/>
              <a:tabLst>
                <a:tab pos="449263" algn="r"/>
              </a:tabLst>
              <a:defRPr sz="900">
                <a:solidFill>
                  <a:schemeClr val="tx1"/>
                </a:solidFill>
              </a:defRPr>
            </a:lvl1pPr>
            <a:lvl2pPr marL="266700" indent="0">
              <a:buNone/>
              <a:defRPr/>
            </a:lvl2pPr>
            <a:lvl3pPr marL="449263" indent="0">
              <a:buNone/>
              <a:defRPr/>
            </a:lvl3pPr>
            <a:lvl4pPr marL="692150" indent="0">
              <a:buNone/>
              <a:defRPr/>
            </a:lvl4pPr>
            <a:lvl5pPr marL="898525" indent="0">
              <a:buNone/>
              <a:defRPr/>
            </a:lvl5pPr>
          </a:lstStyle>
          <a:p>
            <a:pPr lvl="0"/>
            <a:r>
              <a:rPr lang="en-US" altLang="en-US" dirty="0" smtClean="0"/>
              <a:t>Click to insert Footnotes/Source</a:t>
            </a:r>
            <a:endParaRPr lang="en-US" dirty="0" smtClean="0"/>
          </a:p>
        </p:txBody>
      </p:sp>
      <p:sp>
        <p:nvSpPr>
          <p:cNvPr id="6" name="Rectangle 11"/>
          <p:cNvSpPr>
            <a:spLocks noChangeArrowheads="1"/>
          </p:cNvSpPr>
          <p:nvPr/>
        </p:nvSpPr>
        <p:spPr bwMode="auto">
          <a:xfrm>
            <a:off x="2276480" y="6577096"/>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148002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369" y="424709"/>
            <a:ext cx="8604298" cy="446173"/>
          </a:xfrm>
          <a:prstGeom prst="rect">
            <a:avLst/>
          </a:prstGeom>
        </p:spPr>
        <p:txBody>
          <a:bodyPr lIns="0" tIns="0" rIns="0" bIns="0">
            <a:spAutoFit/>
          </a:bodyPr>
          <a:lstStyle>
            <a:lvl1pPr>
              <a:defRPr baseline="0"/>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4" name="Text Placeholder 3"/>
          <p:cNvSpPr>
            <a:spLocks noGrp="1"/>
          </p:cNvSpPr>
          <p:nvPr>
            <p:ph type="body" sz="quarter" idx="14" hasCustomPrompt="1"/>
          </p:nvPr>
        </p:nvSpPr>
        <p:spPr>
          <a:xfrm>
            <a:off x="252008" y="1390179"/>
            <a:ext cx="8604327" cy="307706"/>
          </a:xfrm>
          <a:prstGeom prst="rect">
            <a:avLst/>
          </a:prstGeom>
        </p:spPr>
        <p:txBody>
          <a:bodyPr wrap="square" lIns="0" tIns="0" rIns="0" bIns="0">
            <a:spAutoFit/>
          </a:bodyPr>
          <a:lstStyle>
            <a:lvl1pPr marL="0" indent="0" algn="l" rtl="0" fontAlgn="base">
              <a:spcBef>
                <a:spcPct val="0"/>
              </a:spcBef>
              <a:spcAft>
                <a:spcPct val="0"/>
              </a:spcAft>
              <a:buNone/>
              <a:defRPr lang="en-US" sz="2000" b="1" kern="1200" baseline="0" dirty="0" smtClean="0">
                <a:solidFill>
                  <a:schemeClr val="tx1"/>
                </a:solidFill>
                <a:latin typeface="+mn-lt"/>
                <a:ea typeface="+mn-ea"/>
                <a:cs typeface="Times New Roman" panose="02020603050405020304" pitchFamily="18" charset="0"/>
              </a:defRPr>
            </a:lvl1pPr>
            <a:lvl2pPr algn="l" rtl="0" fontAlgn="base">
              <a:spcBef>
                <a:spcPct val="0"/>
              </a:spcBef>
              <a:spcAft>
                <a:spcPct val="0"/>
              </a:spcAft>
              <a:defRPr lang="en-US" b="1" kern="1200" dirty="0" smtClean="0">
                <a:solidFill>
                  <a:schemeClr val="tx1"/>
                </a:solidFill>
                <a:latin typeface="Arial" charset="0"/>
                <a:ea typeface="+mn-ea"/>
                <a:cs typeface="Arial" charset="0"/>
              </a:defRPr>
            </a:lvl2pPr>
            <a:lvl3pPr algn="l" rtl="0" fontAlgn="base">
              <a:spcBef>
                <a:spcPct val="0"/>
              </a:spcBef>
              <a:spcAft>
                <a:spcPct val="0"/>
              </a:spcAft>
              <a:defRPr lang="en-US" b="1" kern="1200" dirty="0" smtClean="0">
                <a:solidFill>
                  <a:schemeClr val="tx1"/>
                </a:solidFill>
                <a:latin typeface="Arial" charset="0"/>
                <a:ea typeface="+mn-ea"/>
                <a:cs typeface="Arial" charset="0"/>
              </a:defRPr>
            </a:lvl3pPr>
            <a:lvl4pPr algn="l" rtl="0" fontAlgn="base">
              <a:spcBef>
                <a:spcPct val="0"/>
              </a:spcBef>
              <a:spcAft>
                <a:spcPct val="0"/>
              </a:spcAft>
              <a:defRPr lang="en-US" b="1" kern="1200" dirty="0" smtClean="0">
                <a:solidFill>
                  <a:schemeClr val="tx1"/>
                </a:solidFill>
                <a:latin typeface="Arial" charset="0"/>
                <a:ea typeface="+mn-ea"/>
                <a:cs typeface="Arial" charset="0"/>
              </a:defRPr>
            </a:lvl4pPr>
            <a:lvl5pPr algn="l" rtl="0" fontAlgn="base">
              <a:spcBef>
                <a:spcPct val="0"/>
              </a:spcBef>
              <a:spcAft>
                <a:spcPct val="0"/>
              </a:spcAft>
              <a:defRPr lang="en-GB" b="1" kern="1200" dirty="0">
                <a:solidFill>
                  <a:schemeClr val="tx1"/>
                </a:solidFill>
                <a:latin typeface="Arial" charset="0"/>
                <a:ea typeface="+mn-ea"/>
                <a:cs typeface="Arial" charset="0"/>
              </a:defRPr>
            </a:lvl5pPr>
          </a:lstStyle>
          <a:p>
            <a:pPr lvl="0"/>
            <a:r>
              <a:rPr lang="en-US" dirty="0" smtClean="0"/>
              <a:t>Click to insert sub-title (Arial, bold</a:t>
            </a:r>
            <a:r>
              <a:rPr lang="en-US" smtClean="0"/>
              <a:t>, 20pt</a:t>
            </a:r>
            <a:r>
              <a:rPr lang="en-US" dirty="0" smtClean="0"/>
              <a:t>)</a:t>
            </a:r>
          </a:p>
        </p:txBody>
      </p:sp>
      <p:sp>
        <p:nvSpPr>
          <p:cNvPr id="6" name="Rectangle 11"/>
          <p:cNvSpPr>
            <a:spLocks noChangeArrowheads="1"/>
          </p:cNvSpPr>
          <p:nvPr/>
        </p:nvSpPr>
        <p:spPr bwMode="auto">
          <a:xfrm>
            <a:off x="2276480" y="6577096"/>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3518837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5_Title Layout - plain with picture">
    <p:spTree>
      <p:nvGrpSpPr>
        <p:cNvPr id="1" name=""/>
        <p:cNvGrpSpPr/>
        <p:nvPr/>
      </p:nvGrpSpPr>
      <p:grpSpPr>
        <a:xfrm>
          <a:off x="0" y="0"/>
          <a:ext cx="0" cy="0"/>
          <a:chOff x="0" y="0"/>
          <a:chExt cx="0" cy="0"/>
        </a:xfrm>
      </p:grpSpPr>
      <p:sp>
        <p:nvSpPr>
          <p:cNvPr id="13" name="Text Placeholder 6"/>
          <p:cNvSpPr>
            <a:spLocks noGrp="1"/>
          </p:cNvSpPr>
          <p:nvPr>
            <p:ph type="body" sz="quarter" idx="10" hasCustomPrompt="1"/>
          </p:nvPr>
        </p:nvSpPr>
        <p:spPr>
          <a:xfrm>
            <a:off x="309112" y="5041858"/>
            <a:ext cx="8560255" cy="676951"/>
          </a:xfrm>
          <a:prstGeom prst="rect">
            <a:avLst/>
          </a:prstGeom>
        </p:spPr>
        <p:txBody>
          <a:bodyPr wrap="square" lIns="0" tIns="0" rIns="0" bIns="0" anchor="t" anchorCtr="0">
            <a:spAutoFit/>
          </a:bodyPr>
          <a:lstStyle>
            <a:lvl1pPr marL="0" marR="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lang="en-US" sz="4400" b="0" i="1" kern="1200" noProof="0" dirty="0" smtClean="0">
                <a:solidFill>
                  <a:schemeClr val="tx2"/>
                </a:solidFill>
                <a:latin typeface="Times New Roman" pitchFamily="18" charset="0"/>
                <a:ea typeface="+mn-ea"/>
                <a:cs typeface="+mn-cs"/>
              </a:defRPr>
            </a:lvl1pPr>
            <a:lvl2pPr marL="26670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26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15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52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marR="0" lvl="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a:pPr>
            <a:r>
              <a:rPr lang="en-US" dirty="0" smtClean="0"/>
              <a:t>Click to insert Title</a:t>
            </a:r>
            <a:endParaRPr lang="en-US" noProof="0" dirty="0" smtClean="0"/>
          </a:p>
        </p:txBody>
      </p:sp>
      <p:sp>
        <p:nvSpPr>
          <p:cNvPr id="14" name="Text Placeholder 6"/>
          <p:cNvSpPr>
            <a:spLocks noGrp="1"/>
          </p:cNvSpPr>
          <p:nvPr>
            <p:ph type="body" sz="quarter" idx="11" hasCustomPrompt="1"/>
          </p:nvPr>
        </p:nvSpPr>
        <p:spPr>
          <a:xfrm>
            <a:off x="309112" y="5803339"/>
            <a:ext cx="8560255" cy="276935"/>
          </a:xfrm>
          <a:prstGeom prst="rect">
            <a:avLst/>
          </a:prstGeom>
        </p:spPr>
        <p:txBody>
          <a:bodyPr wrap="square" lIns="0" tIns="0" rIns="0" bIns="0" anchor="b" anchorCtr="0">
            <a:spAutoFit/>
          </a:bodyPr>
          <a:lstStyle>
            <a:lvl1pPr marL="0" marR="0" indent="0" algn="l" defTabSz="914400" rtl="0" eaLnBrk="0" fontAlgn="base" latinLnBrk="0" hangingPunct="0">
              <a:lnSpc>
                <a:spcPct val="100000"/>
              </a:lnSpc>
              <a:spcBef>
                <a:spcPts val="0"/>
              </a:spcBef>
              <a:spcAft>
                <a:spcPct val="0"/>
              </a:spcAft>
              <a:buClr>
                <a:srgbClr val="B23427"/>
              </a:buClr>
              <a:buSzTx/>
              <a:buFont typeface="Wingdings" pitchFamily="2" charset="2"/>
              <a:buNone/>
              <a:tabLst/>
              <a:defRPr lang="en-US" sz="1800" kern="1200" baseline="0">
                <a:solidFill>
                  <a:schemeClr val="tx1"/>
                </a:solidFill>
                <a:latin typeface="Times New Roman" pitchFamily="18" charset="0"/>
                <a:ea typeface="+mn-ea"/>
                <a:cs typeface="+mn-cs"/>
              </a:defRPr>
            </a:lvl1pPr>
            <a:lvl2pPr marL="26670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26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15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52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marL="0" lvl="0" indent="0" algn="l" rtl="0" eaLnBrk="0" fontAlgn="base" hangingPunct="0">
              <a:spcBef>
                <a:spcPts val="0"/>
              </a:spcBef>
              <a:spcAft>
                <a:spcPct val="0"/>
              </a:spcAft>
              <a:buClr>
                <a:srgbClr val="B23427"/>
              </a:buClr>
              <a:buFont typeface="Wingdings" pitchFamily="2" charset="2"/>
              <a:buNone/>
            </a:pPr>
            <a:r>
              <a:rPr lang="en-US" noProof="0" dirty="0" smtClean="0"/>
              <a:t>Click to insert sub-title/Presenter name(s)</a:t>
            </a:r>
          </a:p>
        </p:txBody>
      </p:sp>
      <p:sp>
        <p:nvSpPr>
          <p:cNvPr id="8" name="Picture Placeholder 3"/>
          <p:cNvSpPr>
            <a:spLocks noGrp="1"/>
          </p:cNvSpPr>
          <p:nvPr>
            <p:ph type="pic" sz="quarter" idx="13"/>
          </p:nvPr>
        </p:nvSpPr>
        <p:spPr>
          <a:xfrm>
            <a:off x="4556937" y="771526"/>
            <a:ext cx="4587077" cy="4292978"/>
          </a:xfrm>
          <a:prstGeom prst="rect">
            <a:avLst/>
          </a:prstGeom>
        </p:spPr>
        <p:txBody>
          <a:bodyPr rtlCol="0">
            <a:noAutofit/>
          </a:bodyPr>
          <a:lstStyle>
            <a:lvl1pPr marL="0" indent="0">
              <a:buNone/>
              <a:defRPr baseline="0"/>
            </a:lvl1pPr>
          </a:lstStyle>
          <a:p>
            <a:pPr lvl="0"/>
            <a:r>
              <a:rPr lang="en-US" noProof="0" smtClean="0"/>
              <a:t>Click icon to add picture</a:t>
            </a:r>
            <a:endParaRPr lang="en-GB" noProof="0" dirty="0"/>
          </a:p>
        </p:txBody>
      </p:sp>
      <p:sp>
        <p:nvSpPr>
          <p:cNvPr id="3" name="Text Placeholder 2"/>
          <p:cNvSpPr>
            <a:spLocks noGrp="1"/>
          </p:cNvSpPr>
          <p:nvPr>
            <p:ph type="body" sz="quarter" idx="12" hasCustomPrompt="1"/>
          </p:nvPr>
        </p:nvSpPr>
        <p:spPr>
          <a:xfrm>
            <a:off x="309112" y="6111911"/>
            <a:ext cx="8560255" cy="276935"/>
          </a:xfrm>
          <a:prstGeom prst="rect">
            <a:avLst/>
          </a:prstGeom>
        </p:spPr>
        <p:txBody>
          <a:bodyPr wrap="square" lIns="0" tIns="0" rIns="0" bIns="0">
            <a:spAutoFit/>
          </a:bodyPr>
          <a:lstStyle>
            <a:lvl1pPr marL="179388" indent="-179388">
              <a:buNone/>
              <a:defRPr lang="en-GB" sz="1800" kern="1200" baseline="0" dirty="0" smtClean="0">
                <a:solidFill>
                  <a:schemeClr val="tx1"/>
                </a:solidFill>
                <a:latin typeface="Times New Roman" pitchFamily="18" charset="0"/>
                <a:ea typeface="+mn-ea"/>
                <a:cs typeface="+mn-cs"/>
              </a:defRPr>
            </a:lvl1pPr>
          </a:lstStyle>
          <a:p>
            <a:pPr lvl="0"/>
            <a:r>
              <a:rPr lang="en-US" dirty="0" smtClean="0"/>
              <a:t>Click to insert date</a:t>
            </a:r>
          </a:p>
        </p:txBody>
      </p:sp>
      <p:pic>
        <p:nvPicPr>
          <p:cNvPr id="10" name="Picture 8" descr="AO_Logo_RED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4" y="193631"/>
            <a:ext cx="5165725" cy="3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O_Logo_RED_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414" y="193631"/>
            <a:ext cx="5165725" cy="37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p:cNvSpPr>
            <a:spLocks noChangeArrowheads="1"/>
          </p:cNvSpPr>
          <p:nvPr/>
        </p:nvSpPr>
        <p:spPr bwMode="auto">
          <a:xfrm>
            <a:off x="252417" y="6577094"/>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defRPr/>
            </a:pPr>
            <a:r>
              <a:rPr lang="en-GB" altLang="en-US" sz="800" dirty="0" smtClean="0">
                <a:solidFill>
                  <a:srgbClr val="A19589"/>
                </a:solidFill>
                <a:latin typeface="Times New Roman" pitchFamily="18" charset="0"/>
              </a:rPr>
              <a:t>© Allen &amp; Overy 2016</a:t>
            </a:r>
          </a:p>
        </p:txBody>
      </p:sp>
      <p:sp>
        <p:nvSpPr>
          <p:cNvPr id="17" name="Line 16"/>
          <p:cNvSpPr>
            <a:spLocks noChangeShapeType="1"/>
          </p:cNvSpPr>
          <p:nvPr/>
        </p:nvSpPr>
        <p:spPr bwMode="auto">
          <a:xfrm>
            <a:off x="254049" y="6548438"/>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Tree>
    <p:extLst>
      <p:ext uri="{BB962C8B-B14F-4D97-AF65-F5344CB8AC3E}">
        <p14:creationId xmlns:p14="http://schemas.microsoft.com/office/powerpoint/2010/main" val="216233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legac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3" y="424296"/>
            <a:ext cx="8572037" cy="446173"/>
          </a:xfrm>
          <a:prstGeom prst="rect">
            <a:avLst/>
          </a:prstGeom>
        </p:spPr>
        <p:txBody>
          <a:bodyPr lIns="0" tIns="0" rIns="0" bIns="0">
            <a:spAutoFit/>
          </a:bodyPr>
          <a:lstStyle>
            <a:lvl1pPr>
              <a:defRPr/>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10" name="Rectangle 11"/>
          <p:cNvSpPr>
            <a:spLocks noChangeArrowheads="1"/>
          </p:cNvSpPr>
          <p:nvPr/>
        </p:nvSpPr>
        <p:spPr bwMode="auto">
          <a:xfrm>
            <a:off x="2276480" y="6577095"/>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
        <p:nvSpPr>
          <p:cNvPr id="6" name="Rectangle 11"/>
          <p:cNvSpPr>
            <a:spLocks noGrp="1" noChangeArrowheads="1"/>
          </p:cNvSpPr>
          <p:nvPr>
            <p:ph idx="1"/>
          </p:nvPr>
        </p:nvSpPr>
        <p:spPr bwMode="auto">
          <a:xfrm>
            <a:off x="250781" y="1779588"/>
            <a:ext cx="8229759" cy="4207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marL="179388" indent="-179388">
              <a:buFont typeface="Arial" panose="020B0604020202020204" pitchFamily="34" charset="0"/>
              <a:buChar char="–"/>
              <a:defRPr sz="2000"/>
            </a:lvl1pPr>
            <a:lvl2pPr>
              <a:defRPr sz="2000"/>
            </a:lvl2pPr>
            <a:lvl3pPr marL="792163" indent="-342900">
              <a:buFont typeface="Arial" panose="020B0604020202020204" pitchFamily="34" charset="0"/>
              <a:buChar char="–"/>
              <a:defRPr sz="2000"/>
            </a:lvl3pPr>
            <a:lvl4pPr>
              <a:defRPr sz="2000"/>
            </a:lvl4pPr>
            <a:lvl5pPr marL="1241425" indent="-342900">
              <a:buFont typeface="Arial" panose="020B0604020202020204" pitchFamily="34" charset="0"/>
              <a:buChar cha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52781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3" y="424295"/>
            <a:ext cx="8572037" cy="446173"/>
          </a:xfrm>
          <a:prstGeom prst="rect">
            <a:avLst/>
          </a:prstGeom>
        </p:spPr>
        <p:txBody>
          <a:bodyPr lIns="0" tIns="0" rIns="0" bIns="0">
            <a:spAutoFit/>
          </a:bodyPr>
          <a:lstStyle>
            <a:lvl1pPr>
              <a:defRPr/>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5" name="Text Placeholder 4"/>
          <p:cNvSpPr>
            <a:spLocks noGrp="1"/>
          </p:cNvSpPr>
          <p:nvPr>
            <p:ph type="body" sz="quarter" idx="14" hasCustomPrompt="1"/>
          </p:nvPr>
        </p:nvSpPr>
        <p:spPr>
          <a:xfrm>
            <a:off x="251956" y="1774293"/>
            <a:ext cx="8593200" cy="1785104"/>
          </a:xfrm>
          <a:prstGeom prst="rect">
            <a:avLst/>
          </a:prstGeom>
        </p:spPr>
        <p:txBody>
          <a:bodyPr lIns="0" tIns="0" rIns="0" bIns="0">
            <a:spAutoFit/>
          </a:bodyPr>
          <a:lstStyle>
            <a:lvl1pPr marL="179388" indent="-179388">
              <a:buFont typeface="Arial" panose="020B0604020202020204" pitchFamily="34" charset="0"/>
              <a:buChar char="‒"/>
              <a:defRPr sz="2000" baseline="0"/>
            </a:lvl1pPr>
            <a:lvl2pPr marL="358775" indent="-179388">
              <a:defRPr sz="2000"/>
            </a:lvl2pPr>
            <a:lvl3pPr marL="538163" indent="-179388">
              <a:buFont typeface="Arial" panose="020B0604020202020204" pitchFamily="34" charset="0"/>
              <a:buChar char="‒"/>
              <a:tabLst/>
              <a:defRPr sz="2000"/>
            </a:lvl3pPr>
            <a:lvl4pPr marL="717550" indent="-179388">
              <a:defRPr sz="2000"/>
            </a:lvl4pPr>
            <a:lvl5pPr marL="896938" indent="-179388">
              <a:buFont typeface="Arial" panose="020B0604020202020204" pitchFamily="34" charset="0"/>
              <a:buChar char="‒"/>
              <a:defRPr sz="2000"/>
            </a:lvl5pPr>
          </a:lstStyle>
          <a:p>
            <a:pPr lvl="0"/>
            <a:r>
              <a:rPr lang="en-US" dirty="0" smtClean="0"/>
              <a:t>Click to insert text (Arial, 20pt)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Rectangle 11"/>
          <p:cNvSpPr>
            <a:spLocks noChangeArrowheads="1"/>
          </p:cNvSpPr>
          <p:nvPr/>
        </p:nvSpPr>
        <p:spPr bwMode="auto">
          <a:xfrm>
            <a:off x="2276480" y="6578618"/>
            <a:ext cx="65547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3053393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3" y="424295"/>
            <a:ext cx="8572037" cy="446173"/>
          </a:xfrm>
          <a:prstGeom prst="rect">
            <a:avLst/>
          </a:prstGeom>
        </p:spPr>
        <p:txBody>
          <a:bodyPr lIns="0" tIns="0" rIns="0" bIns="0">
            <a:spAutoFit/>
          </a:bodyPr>
          <a:lstStyle>
            <a:lvl1pPr>
              <a:defRPr/>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4" name="Rectangle 11"/>
          <p:cNvSpPr>
            <a:spLocks noChangeArrowheads="1"/>
          </p:cNvSpPr>
          <p:nvPr/>
        </p:nvSpPr>
        <p:spPr bwMode="auto">
          <a:xfrm>
            <a:off x="2276480" y="6578618"/>
            <a:ext cx="65547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
        <p:nvSpPr>
          <p:cNvPr id="5" name="Rectangle 11"/>
          <p:cNvSpPr>
            <a:spLocks noChangeArrowheads="1"/>
          </p:cNvSpPr>
          <p:nvPr userDrawn="1"/>
        </p:nvSpPr>
        <p:spPr bwMode="auto">
          <a:xfrm>
            <a:off x="2276480" y="6578618"/>
            <a:ext cx="65547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264419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11"/>
          <p:cNvSpPr>
            <a:spLocks noChangeArrowheads="1"/>
          </p:cNvSpPr>
          <p:nvPr/>
        </p:nvSpPr>
        <p:spPr bwMode="auto">
          <a:xfrm>
            <a:off x="2276480" y="6578618"/>
            <a:ext cx="65547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112379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Divider - blue">
    <p:spTree>
      <p:nvGrpSpPr>
        <p:cNvPr id="1" name=""/>
        <p:cNvGrpSpPr/>
        <p:nvPr/>
      </p:nvGrpSpPr>
      <p:grpSpPr>
        <a:xfrm>
          <a:off x="0" y="0"/>
          <a:ext cx="0" cy="0"/>
          <a:chOff x="0" y="0"/>
          <a:chExt cx="0" cy="0"/>
        </a:xfrm>
      </p:grpSpPr>
      <p:sp>
        <p:nvSpPr>
          <p:cNvPr id="3" name="Rectangle 2"/>
          <p:cNvSpPr>
            <a:spLocks noChangeArrowheads="1"/>
          </p:cNvSpPr>
          <p:nvPr/>
        </p:nvSpPr>
        <p:spPr bwMode="auto">
          <a:xfrm>
            <a:off x="257130" y="2614288"/>
            <a:ext cx="8610693" cy="162945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sz="1500">
                <a:solidFill>
                  <a:schemeClr val="tx1"/>
                </a:solidFill>
                <a:latin typeface="Arial" charset="0"/>
                <a:cs typeface="Arial" charset="0"/>
              </a:defRPr>
            </a:lvl1pPr>
            <a:lvl2pPr marL="742950" indent="-285750" eaLnBrk="0" hangingPunct="0">
              <a:defRPr sz="1500">
                <a:solidFill>
                  <a:schemeClr val="tx1"/>
                </a:solidFill>
                <a:latin typeface="Arial" charset="0"/>
                <a:cs typeface="Arial" charset="0"/>
              </a:defRPr>
            </a:lvl2pPr>
            <a:lvl3pPr marL="1143000" indent="-228600" eaLnBrk="0" hangingPunct="0">
              <a:defRPr sz="1500">
                <a:solidFill>
                  <a:schemeClr val="tx1"/>
                </a:solidFill>
                <a:latin typeface="Arial" charset="0"/>
                <a:cs typeface="Arial" charset="0"/>
              </a:defRPr>
            </a:lvl3pPr>
            <a:lvl4pPr marL="1600200" indent="-228600" eaLnBrk="0" hangingPunct="0">
              <a:defRPr sz="1500">
                <a:solidFill>
                  <a:schemeClr val="tx1"/>
                </a:solidFill>
                <a:latin typeface="Arial" charset="0"/>
                <a:cs typeface="Arial" charset="0"/>
              </a:defRPr>
            </a:lvl4pPr>
            <a:lvl5pPr marL="2057400" indent="-228600" eaLnBrk="0" hangingPunct="0">
              <a:defRPr sz="1500">
                <a:solidFill>
                  <a:schemeClr val="tx1"/>
                </a:solidFill>
                <a:latin typeface="Arial" charset="0"/>
                <a:cs typeface="Arial" charset="0"/>
              </a:defRPr>
            </a:lvl5pPr>
            <a:lvl6pPr marL="2514600" indent="-228600" eaLnBrk="0" fontAlgn="base" hangingPunct="0">
              <a:spcBef>
                <a:spcPct val="0"/>
              </a:spcBef>
              <a:spcAft>
                <a:spcPct val="0"/>
              </a:spcAft>
              <a:defRPr sz="1500">
                <a:solidFill>
                  <a:schemeClr val="tx1"/>
                </a:solidFill>
                <a:latin typeface="Arial" charset="0"/>
                <a:cs typeface="Arial" charset="0"/>
              </a:defRPr>
            </a:lvl6pPr>
            <a:lvl7pPr marL="2971800" indent="-228600" eaLnBrk="0" fontAlgn="base" hangingPunct="0">
              <a:spcBef>
                <a:spcPct val="0"/>
              </a:spcBef>
              <a:spcAft>
                <a:spcPct val="0"/>
              </a:spcAft>
              <a:defRPr sz="1500">
                <a:solidFill>
                  <a:schemeClr val="tx1"/>
                </a:solidFill>
                <a:latin typeface="Arial" charset="0"/>
                <a:cs typeface="Arial" charset="0"/>
              </a:defRPr>
            </a:lvl7pPr>
            <a:lvl8pPr marL="3429000" indent="-228600" eaLnBrk="0" fontAlgn="base" hangingPunct="0">
              <a:spcBef>
                <a:spcPct val="0"/>
              </a:spcBef>
              <a:spcAft>
                <a:spcPct val="0"/>
              </a:spcAft>
              <a:defRPr sz="1500">
                <a:solidFill>
                  <a:schemeClr val="tx1"/>
                </a:solidFill>
                <a:latin typeface="Arial" charset="0"/>
                <a:cs typeface="Arial" charset="0"/>
              </a:defRPr>
            </a:lvl8pPr>
            <a:lvl9pPr marL="3886200" indent="-228600" eaLnBrk="0" fontAlgn="base" hangingPunct="0">
              <a:spcBef>
                <a:spcPct val="0"/>
              </a:spcBef>
              <a:spcAft>
                <a:spcPct val="0"/>
              </a:spcAft>
              <a:defRPr sz="1500">
                <a:solidFill>
                  <a:schemeClr val="tx1"/>
                </a:solidFill>
                <a:latin typeface="Arial" charset="0"/>
                <a:cs typeface="Arial" charset="0"/>
              </a:defRPr>
            </a:lvl9pPr>
          </a:lstStyle>
          <a:p>
            <a:pPr algn="ctr" eaLnBrk="1" hangingPunct="1">
              <a:buClr>
                <a:srgbClr val="B23427"/>
              </a:buClr>
              <a:buFont typeface="Wingdings" pitchFamily="2" charset="2"/>
              <a:buNone/>
            </a:pPr>
            <a:endParaRPr lang="en-US" altLang="en-US" sz="3800"/>
          </a:p>
        </p:txBody>
      </p:sp>
      <p:sp>
        <p:nvSpPr>
          <p:cNvPr id="9" name="Text Placeholder 6"/>
          <p:cNvSpPr>
            <a:spLocks noGrp="1"/>
          </p:cNvSpPr>
          <p:nvPr>
            <p:ph type="body" sz="quarter" idx="11" hasCustomPrompt="1"/>
          </p:nvPr>
        </p:nvSpPr>
        <p:spPr>
          <a:xfrm>
            <a:off x="394401" y="3132232"/>
            <a:ext cx="8336152" cy="593570"/>
          </a:xfrm>
          <a:prstGeom prst="rect">
            <a:avLst/>
          </a:prstGeom>
        </p:spPr>
        <p:txBody>
          <a:bodyPr anchor="ctr" anchorCtr="0"/>
          <a:lstStyle>
            <a:lvl1pPr marL="0" indent="0" algn="l" rtl="0" eaLnBrk="0" fontAlgn="base" hangingPunct="0">
              <a:spcBef>
                <a:spcPts val="0"/>
              </a:spcBef>
              <a:spcAft>
                <a:spcPct val="0"/>
              </a:spcAft>
              <a:buClr>
                <a:srgbClr val="B23427"/>
              </a:buClr>
              <a:buFont typeface="Wingdings" pitchFamily="2" charset="2"/>
              <a:buNone/>
              <a:defRPr lang="en-GB" sz="3600" b="1" i="1" kern="1200" baseline="0" dirty="0">
                <a:solidFill>
                  <a:schemeClr val="bg1"/>
                </a:solidFill>
                <a:latin typeface="Times New Roman" pitchFamily="18" charset="0"/>
                <a:ea typeface="+mn-ea"/>
                <a:cs typeface="+mn-cs"/>
              </a:defRPr>
            </a:lvl1pPr>
            <a:lvl2pPr marL="26670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2pPr>
            <a:lvl3pPr marL="449263"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3pPr>
            <a:lvl4pPr marL="692150" indent="0" algn="l" rtl="0" eaLnBrk="0" fontAlgn="base" hangingPunct="0">
              <a:spcBef>
                <a:spcPct val="50000"/>
              </a:spcBef>
              <a:spcAft>
                <a:spcPct val="0"/>
              </a:spcAft>
              <a:buClr>
                <a:srgbClr val="B23427"/>
              </a:buClr>
              <a:buFont typeface="Wingdings" pitchFamily="2" charset="2"/>
              <a:buNone/>
              <a:defRPr lang="en-US" sz="2500" kern="1200" dirty="0" smtClean="0">
                <a:solidFill>
                  <a:schemeClr val="bg1"/>
                </a:solidFill>
                <a:latin typeface="Times New Roman" pitchFamily="18" charset="0"/>
                <a:ea typeface="+mn-ea"/>
                <a:cs typeface="+mn-cs"/>
              </a:defRPr>
            </a:lvl4pPr>
            <a:lvl5pPr marL="898525" indent="0" algn="l" rtl="0" eaLnBrk="0" fontAlgn="base" hangingPunct="0">
              <a:spcBef>
                <a:spcPct val="50000"/>
              </a:spcBef>
              <a:spcAft>
                <a:spcPct val="0"/>
              </a:spcAft>
              <a:buClr>
                <a:srgbClr val="B23427"/>
              </a:buClr>
              <a:buFont typeface="Wingdings" pitchFamily="2" charset="2"/>
              <a:buNone/>
              <a:defRPr lang="en-GB" sz="2500" kern="1200" dirty="0">
                <a:solidFill>
                  <a:schemeClr val="bg1"/>
                </a:solidFill>
                <a:latin typeface="Times New Roman" pitchFamily="18" charset="0"/>
                <a:ea typeface="+mn-ea"/>
                <a:cs typeface="+mn-cs"/>
              </a:defRPr>
            </a:lvl5pPr>
          </a:lstStyle>
          <a:p>
            <a:pPr lvl="0"/>
            <a:r>
              <a:rPr lang="en-US" dirty="0" smtClean="0"/>
              <a:t>Click to insert divider text</a:t>
            </a:r>
          </a:p>
        </p:txBody>
      </p:sp>
      <p:sp>
        <p:nvSpPr>
          <p:cNvPr id="5" name="Rectangle 11"/>
          <p:cNvSpPr>
            <a:spLocks noChangeArrowheads="1"/>
          </p:cNvSpPr>
          <p:nvPr/>
        </p:nvSpPr>
        <p:spPr bwMode="auto">
          <a:xfrm>
            <a:off x="2276480" y="6578618"/>
            <a:ext cx="65547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2820820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only w/ footn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3" y="424295"/>
            <a:ext cx="8572037" cy="446173"/>
          </a:xfrm>
          <a:prstGeom prst="rect">
            <a:avLst/>
          </a:prstGeom>
        </p:spPr>
        <p:txBody>
          <a:bodyPr lIns="0" tIns="0" rIns="0" bIns="0">
            <a:spAutoFit/>
          </a:bodyPr>
          <a:lstStyle>
            <a:lvl1pPr>
              <a:defRPr/>
            </a:lvl1pPr>
          </a:lstStyle>
          <a:p>
            <a:r>
              <a:rPr lang="en-US" altLang="en-US" dirty="0" smtClean="0"/>
              <a:t>Click to insert title (Times New Roman, bold, 29 </a:t>
            </a:r>
            <a:r>
              <a:rPr lang="en-US" altLang="en-US" dirty="0" err="1" smtClean="0"/>
              <a:t>pt</a:t>
            </a:r>
            <a:r>
              <a:rPr lang="en-US" altLang="en-US" dirty="0" smtClean="0"/>
              <a:t>)</a:t>
            </a:r>
            <a:endParaRPr lang="en-GB" dirty="0"/>
          </a:p>
        </p:txBody>
      </p:sp>
      <p:sp>
        <p:nvSpPr>
          <p:cNvPr id="5" name="Content Placeholder 13"/>
          <p:cNvSpPr>
            <a:spLocks noGrp="1"/>
          </p:cNvSpPr>
          <p:nvPr>
            <p:ph sz="quarter" idx="16" hasCustomPrompt="1"/>
          </p:nvPr>
        </p:nvSpPr>
        <p:spPr>
          <a:xfrm>
            <a:off x="252005" y="6392869"/>
            <a:ext cx="8617362" cy="138467"/>
          </a:xfrm>
          <a:prstGeom prst="rect">
            <a:avLst/>
          </a:prstGeom>
        </p:spPr>
        <p:txBody>
          <a:bodyPr wrap="square" lIns="0" tIns="0" rIns="0" bIns="0" anchor="b" anchorCtr="0">
            <a:spAutoFit/>
          </a:bodyPr>
          <a:lstStyle>
            <a:lvl1pPr marL="541338" indent="-541338">
              <a:spcBef>
                <a:spcPts val="0"/>
              </a:spcBef>
              <a:buNone/>
              <a:tabLst>
                <a:tab pos="449263" algn="r"/>
              </a:tabLst>
              <a:defRPr sz="900">
                <a:solidFill>
                  <a:schemeClr val="tx1"/>
                </a:solidFill>
              </a:defRPr>
            </a:lvl1pPr>
            <a:lvl2pPr marL="266700" indent="0">
              <a:buNone/>
              <a:defRPr/>
            </a:lvl2pPr>
            <a:lvl3pPr marL="449263" indent="0">
              <a:buNone/>
              <a:defRPr/>
            </a:lvl3pPr>
            <a:lvl4pPr marL="692150" indent="0">
              <a:buNone/>
              <a:defRPr/>
            </a:lvl4pPr>
            <a:lvl5pPr marL="898525" indent="0">
              <a:buNone/>
              <a:defRPr/>
            </a:lvl5pPr>
          </a:lstStyle>
          <a:p>
            <a:pPr lvl="0"/>
            <a:r>
              <a:rPr lang="en-US" altLang="en-US" dirty="0" smtClean="0"/>
              <a:t>Click to insert Footnotes/Source</a:t>
            </a:r>
            <a:endParaRPr lang="en-US" dirty="0" smtClean="0"/>
          </a:p>
        </p:txBody>
      </p:sp>
      <p:sp>
        <p:nvSpPr>
          <p:cNvPr id="6" name="Rectangle 11"/>
          <p:cNvSpPr>
            <a:spLocks noChangeArrowheads="1"/>
          </p:cNvSpPr>
          <p:nvPr/>
        </p:nvSpPr>
        <p:spPr bwMode="auto">
          <a:xfrm>
            <a:off x="2276480" y="6578618"/>
            <a:ext cx="655478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lgn="r">
              <a:defRPr/>
            </a:pPr>
            <a:fld id="{D1CE1652-562F-4AD6-8407-3601846F24EE}" type="slidenum">
              <a:rPr lang="en-GB" altLang="en-US" sz="800" smtClean="0">
                <a:solidFill>
                  <a:srgbClr val="A19589"/>
                </a:solidFill>
                <a:latin typeface="Times New Roman" pitchFamily="18" charset="0"/>
              </a:rPr>
              <a:t>‹#›</a:t>
            </a:fld>
            <a:endParaRPr lang="en-GB" altLang="en-US" sz="800" dirty="0" smtClean="0">
              <a:solidFill>
                <a:srgbClr val="A19589"/>
              </a:solidFill>
              <a:latin typeface="Times New Roman" pitchFamily="18" charset="0"/>
            </a:endParaRPr>
          </a:p>
        </p:txBody>
      </p:sp>
    </p:spTree>
    <p:extLst>
      <p:ext uri="{BB962C8B-B14F-4D97-AF65-F5344CB8AC3E}">
        <p14:creationId xmlns:p14="http://schemas.microsoft.com/office/powerpoint/2010/main" val="223901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Line 12"/>
          <p:cNvSpPr>
            <a:spLocks noChangeShapeType="1"/>
          </p:cNvSpPr>
          <p:nvPr/>
        </p:nvSpPr>
        <p:spPr bwMode="auto">
          <a:xfrm>
            <a:off x="252413" y="398371"/>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0" name="Rectangle 11"/>
          <p:cNvSpPr>
            <a:spLocks noChangeArrowheads="1"/>
          </p:cNvSpPr>
          <p:nvPr/>
        </p:nvSpPr>
        <p:spPr bwMode="auto">
          <a:xfrm>
            <a:off x="252417" y="6577094"/>
            <a:ext cx="6554787" cy="12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defRPr/>
            </a:pPr>
            <a:r>
              <a:rPr lang="en-GB" altLang="en-US" sz="800" dirty="0" smtClean="0">
                <a:solidFill>
                  <a:srgbClr val="A19589"/>
                </a:solidFill>
                <a:latin typeface="Times New Roman" pitchFamily="18" charset="0"/>
              </a:rPr>
              <a:t>© Allen &amp; Overy 2016</a:t>
            </a:r>
          </a:p>
        </p:txBody>
      </p:sp>
      <p:pic>
        <p:nvPicPr>
          <p:cNvPr id="11" name="Picture 2" descr="AO_Logo_RED_RGB"/>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8813" y="130155"/>
            <a:ext cx="1854200" cy="13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6"/>
          <p:cNvSpPr>
            <a:spLocks noChangeShapeType="1"/>
          </p:cNvSpPr>
          <p:nvPr/>
        </p:nvSpPr>
        <p:spPr bwMode="auto">
          <a:xfrm>
            <a:off x="254049" y="6548438"/>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8" r:id="rId12"/>
  </p:sldLayoutIdLst>
  <p:txStyles>
    <p:titleStyle>
      <a:lvl1pPr algn="l" defTabSz="847725" rtl="0" eaLnBrk="1" fontAlgn="base" hangingPunct="1">
        <a:spcBef>
          <a:spcPct val="0"/>
        </a:spcBef>
        <a:spcAft>
          <a:spcPct val="0"/>
        </a:spcAft>
        <a:buFont typeface="Times New Roman" pitchFamily="18" charset="0"/>
        <a:defRPr lang="en-GB" sz="2900" b="1" kern="1200" dirty="0">
          <a:solidFill>
            <a:srgbClr val="B23427"/>
          </a:solidFill>
          <a:latin typeface="Times New Roman" panose="02020603050405020304" pitchFamily="18" charset="0"/>
          <a:ea typeface="+mj-ea"/>
          <a:cs typeface="Times New Roman" panose="02020603050405020304" pitchFamily="18" charset="0"/>
        </a:defRPr>
      </a:lvl1pPr>
      <a:lvl2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2pPr>
      <a:lvl3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3pPr>
      <a:lvl4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4pPr>
      <a:lvl5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5pPr>
      <a:lvl6pPr marL="4572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6pPr>
      <a:lvl7pPr marL="9144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7pPr>
      <a:lvl8pPr marL="13716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8pPr>
      <a:lvl9pPr marL="18288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9pPr>
    </p:titleStyle>
    <p:bodyStyle>
      <a:lvl1pPr marL="179388" indent="-179388" algn="l" rtl="0" eaLnBrk="1" fontAlgn="base" hangingPunct="1">
        <a:spcBef>
          <a:spcPct val="20000"/>
        </a:spcBef>
        <a:spcAft>
          <a:spcPct val="0"/>
        </a:spcAft>
        <a:buFont typeface="Arial" charset="0"/>
        <a:buChar char="•"/>
        <a:defRPr lang="en-US" sz="2400" kern="1200" dirty="0">
          <a:solidFill>
            <a:schemeClr val="tx1"/>
          </a:solidFill>
          <a:latin typeface="Arial" panose="020B0604020202020204" pitchFamily="34" charset="0"/>
          <a:ea typeface="+mn-ea"/>
          <a:cs typeface="Arial" panose="020B0604020202020204" pitchFamily="34" charset="0"/>
        </a:defRPr>
      </a:lvl1pPr>
      <a:lvl2pPr marL="444500" indent="-177800" algn="l" rtl="0" eaLnBrk="1" fontAlgn="base" hangingPunct="1">
        <a:spcBef>
          <a:spcPct val="20000"/>
        </a:spcBef>
        <a:spcAft>
          <a:spcPct val="0"/>
        </a:spcAft>
        <a:buFont typeface="Arial" charset="0"/>
        <a:buChar char="–"/>
        <a:defRPr lang="en-US" sz="2200" kern="1200" dirty="0">
          <a:solidFill>
            <a:schemeClr val="tx1"/>
          </a:solidFill>
          <a:latin typeface="Arial" panose="020B0604020202020204" pitchFamily="34" charset="0"/>
          <a:ea typeface="+mn-ea"/>
          <a:cs typeface="Arial" panose="020B0604020202020204" pitchFamily="34" charset="0"/>
        </a:defRPr>
      </a:lvl2pPr>
      <a:lvl3pPr marL="792163" indent="-342900" algn="l" rtl="0" eaLnBrk="1" fontAlgn="base" hangingPunct="1">
        <a:spcBef>
          <a:spcPct val="20000"/>
        </a:spcBef>
        <a:spcAft>
          <a:spcPct val="0"/>
        </a:spcAft>
        <a:buFont typeface="Arial" charset="0"/>
        <a:buChar char="•"/>
        <a:defRPr lang="en-US" sz="2000" kern="1200" dirty="0">
          <a:solidFill>
            <a:schemeClr val="tx1"/>
          </a:solidFill>
          <a:latin typeface="Arial" panose="020B0604020202020204" pitchFamily="34" charset="0"/>
          <a:ea typeface="+mn-ea"/>
          <a:cs typeface="Arial" panose="020B0604020202020204" pitchFamily="34" charset="0"/>
        </a:defRPr>
      </a:lvl3pPr>
      <a:lvl4pPr marL="1035050" indent="-342900" algn="l" rtl="0" eaLnBrk="1" fontAlgn="base" hangingPunct="1">
        <a:spcBef>
          <a:spcPct val="20000"/>
        </a:spcBef>
        <a:spcAft>
          <a:spcPct val="0"/>
        </a:spcAft>
        <a:buFont typeface="Arial" charset="0"/>
        <a:buChar char="–"/>
        <a:defRPr lang="en-US" sz="1500" kern="1200" dirty="0">
          <a:solidFill>
            <a:schemeClr val="tx1"/>
          </a:solidFill>
          <a:latin typeface="Arial" panose="020B0604020202020204" pitchFamily="34" charset="0"/>
          <a:ea typeface="+mn-ea"/>
          <a:cs typeface="Arial" panose="020B0604020202020204" pitchFamily="34" charset="0"/>
        </a:defRPr>
      </a:lvl4pPr>
      <a:lvl5pPr marL="1241425" indent="-342900" algn="l" rtl="0" eaLnBrk="1" fontAlgn="base" hangingPunct="1">
        <a:spcBef>
          <a:spcPct val="20000"/>
        </a:spcBef>
        <a:spcAft>
          <a:spcPct val="0"/>
        </a:spcAft>
        <a:buFont typeface="Arial" charset="0"/>
        <a:buChar char="»"/>
        <a:defRPr lang="en-GB" sz="14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Line 12"/>
          <p:cNvSpPr>
            <a:spLocks noChangeShapeType="1"/>
          </p:cNvSpPr>
          <p:nvPr/>
        </p:nvSpPr>
        <p:spPr bwMode="auto">
          <a:xfrm>
            <a:off x="252413" y="398371"/>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027" name="Line 16"/>
          <p:cNvSpPr>
            <a:spLocks noChangeShapeType="1"/>
          </p:cNvSpPr>
          <p:nvPr/>
        </p:nvSpPr>
        <p:spPr bwMode="auto">
          <a:xfrm>
            <a:off x="254000" y="6546922"/>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0" name="Rectangle 11"/>
          <p:cNvSpPr>
            <a:spLocks noChangeArrowheads="1"/>
          </p:cNvSpPr>
          <p:nvPr/>
        </p:nvSpPr>
        <p:spPr bwMode="auto">
          <a:xfrm>
            <a:off x="252415" y="6577087"/>
            <a:ext cx="6554787" cy="123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fontAlgn="auto">
              <a:spcBef>
                <a:spcPts val="0"/>
              </a:spcBef>
              <a:spcAft>
                <a:spcPts val="0"/>
              </a:spcAft>
              <a:defRPr/>
            </a:pPr>
            <a:r>
              <a:rPr lang="en-GB" altLang="en-US" sz="800" dirty="0" smtClean="0">
                <a:solidFill>
                  <a:srgbClr val="A19589"/>
                </a:solidFill>
                <a:latin typeface="Times New Roman" pitchFamily="18" charset="0"/>
                <a:cs typeface="+mn-cs"/>
              </a:rPr>
              <a:t>© Allen &amp; Overy 2016</a:t>
            </a:r>
          </a:p>
        </p:txBody>
      </p:sp>
      <p:pic>
        <p:nvPicPr>
          <p:cNvPr id="1029" name="Picture 2" descr="AO_Logo_RED_RG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8813" y="130154"/>
            <a:ext cx="1854200" cy="13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87" r:id="rId4"/>
    <p:sldLayoutId id="2147483688" r:id="rId5"/>
  </p:sldLayoutIdLst>
  <p:txStyles>
    <p:titleStyle>
      <a:lvl1pPr algn="l" defTabSz="847725" rtl="0" eaLnBrk="1" fontAlgn="base" hangingPunct="1">
        <a:spcBef>
          <a:spcPct val="0"/>
        </a:spcBef>
        <a:spcAft>
          <a:spcPct val="0"/>
        </a:spcAft>
        <a:buFont typeface="Times New Roman" pitchFamily="18" charset="0"/>
        <a:defRPr lang="en-GB" sz="2900" b="1" kern="1200" dirty="0">
          <a:solidFill>
            <a:srgbClr val="B23427"/>
          </a:solidFill>
          <a:latin typeface="Times New Roman" panose="02020603050405020304" pitchFamily="18" charset="0"/>
          <a:ea typeface="+mj-ea"/>
          <a:cs typeface="Times New Roman" panose="02020603050405020304" pitchFamily="18" charset="0"/>
        </a:defRPr>
      </a:lvl1pPr>
      <a:lvl2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2pPr>
      <a:lvl3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3pPr>
      <a:lvl4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4pPr>
      <a:lvl5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5pPr>
      <a:lvl6pPr marL="4572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6pPr>
      <a:lvl7pPr marL="9144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7pPr>
      <a:lvl8pPr marL="13716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8pPr>
      <a:lvl9pPr marL="18288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9pPr>
    </p:titleStyle>
    <p:bodyStyle>
      <a:lvl1pPr marL="179388" indent="-179388" algn="l" rtl="0" eaLnBrk="1" fontAlgn="base" hangingPunct="1">
        <a:spcBef>
          <a:spcPct val="20000"/>
        </a:spcBef>
        <a:spcAft>
          <a:spcPct val="0"/>
        </a:spcAft>
        <a:buFont typeface="Arial" charset="0"/>
        <a:buChar char="•"/>
        <a:defRPr lang="en-US" sz="2400" kern="1200" dirty="0">
          <a:solidFill>
            <a:schemeClr val="tx1"/>
          </a:solidFill>
          <a:latin typeface="Arial" panose="020B0604020202020204" pitchFamily="34" charset="0"/>
          <a:ea typeface="+mn-ea"/>
          <a:cs typeface="Arial" panose="020B0604020202020204" pitchFamily="34" charset="0"/>
        </a:defRPr>
      </a:lvl1pPr>
      <a:lvl2pPr marL="444500" indent="-177800" algn="l" rtl="0" eaLnBrk="1" fontAlgn="base" hangingPunct="1">
        <a:spcBef>
          <a:spcPct val="20000"/>
        </a:spcBef>
        <a:spcAft>
          <a:spcPct val="0"/>
        </a:spcAft>
        <a:buFont typeface="Arial" charset="0"/>
        <a:buChar char="–"/>
        <a:defRPr lang="en-US" sz="2200" kern="1200" dirty="0">
          <a:solidFill>
            <a:schemeClr val="tx1"/>
          </a:solidFill>
          <a:latin typeface="Arial" panose="020B0604020202020204" pitchFamily="34" charset="0"/>
          <a:ea typeface="+mn-ea"/>
          <a:cs typeface="Arial" panose="020B0604020202020204" pitchFamily="34" charset="0"/>
        </a:defRPr>
      </a:lvl2pPr>
      <a:lvl3pPr marL="792163" indent="-342900" algn="l" rtl="0" eaLnBrk="1" fontAlgn="base" hangingPunct="1">
        <a:spcBef>
          <a:spcPct val="20000"/>
        </a:spcBef>
        <a:spcAft>
          <a:spcPct val="0"/>
        </a:spcAft>
        <a:buFont typeface="Arial" charset="0"/>
        <a:buChar char="•"/>
        <a:defRPr lang="en-US" sz="2000" kern="1200" dirty="0">
          <a:solidFill>
            <a:schemeClr val="tx1"/>
          </a:solidFill>
          <a:latin typeface="Arial" panose="020B0604020202020204" pitchFamily="34" charset="0"/>
          <a:ea typeface="+mn-ea"/>
          <a:cs typeface="Arial" panose="020B0604020202020204" pitchFamily="34" charset="0"/>
        </a:defRPr>
      </a:lvl3pPr>
      <a:lvl4pPr marL="1035050" indent="-342900" algn="l" rtl="0" eaLnBrk="1" fontAlgn="base" hangingPunct="1">
        <a:spcBef>
          <a:spcPct val="20000"/>
        </a:spcBef>
        <a:spcAft>
          <a:spcPct val="0"/>
        </a:spcAft>
        <a:buFont typeface="Arial" charset="0"/>
        <a:buChar char="–"/>
        <a:defRPr lang="en-US" sz="1500" kern="1200" dirty="0">
          <a:solidFill>
            <a:schemeClr val="tx1"/>
          </a:solidFill>
          <a:latin typeface="Arial" panose="020B0604020202020204" pitchFamily="34" charset="0"/>
          <a:ea typeface="+mn-ea"/>
          <a:cs typeface="Arial" panose="020B0604020202020204" pitchFamily="34" charset="0"/>
        </a:defRPr>
      </a:lvl4pPr>
      <a:lvl5pPr marL="1241425" indent="-342900" algn="l" rtl="0" eaLnBrk="1" fontAlgn="base" hangingPunct="1">
        <a:spcBef>
          <a:spcPct val="20000"/>
        </a:spcBef>
        <a:spcAft>
          <a:spcPct val="0"/>
        </a:spcAft>
        <a:buFont typeface="Arial" charset="0"/>
        <a:buChar char="»"/>
        <a:defRPr lang="en-GB" sz="14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Line 12"/>
          <p:cNvSpPr>
            <a:spLocks noChangeShapeType="1"/>
          </p:cNvSpPr>
          <p:nvPr/>
        </p:nvSpPr>
        <p:spPr bwMode="auto">
          <a:xfrm>
            <a:off x="252413" y="398279"/>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12" name="Rectangle 11"/>
          <p:cNvSpPr>
            <a:spLocks noChangeArrowheads="1"/>
          </p:cNvSpPr>
          <p:nvPr/>
        </p:nvSpPr>
        <p:spPr bwMode="auto">
          <a:xfrm>
            <a:off x="252417" y="6575562"/>
            <a:ext cx="6554787" cy="12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500">
                <a:solidFill>
                  <a:schemeClr val="tx1"/>
                </a:solidFill>
                <a:latin typeface="Arial" charset="0"/>
              </a:defRPr>
            </a:lvl1pPr>
            <a:lvl2pPr marL="742950" indent="-285750">
              <a:defRPr sz="1500">
                <a:solidFill>
                  <a:schemeClr val="tx1"/>
                </a:solidFill>
                <a:latin typeface="Arial" charset="0"/>
              </a:defRPr>
            </a:lvl2pPr>
            <a:lvl3pPr marL="1143000" indent="-228600">
              <a:defRPr sz="1500">
                <a:solidFill>
                  <a:schemeClr val="tx1"/>
                </a:solidFill>
                <a:latin typeface="Arial" charset="0"/>
              </a:defRPr>
            </a:lvl3pPr>
            <a:lvl4pPr marL="1600200" indent="-228600">
              <a:defRPr sz="1500">
                <a:solidFill>
                  <a:schemeClr val="tx1"/>
                </a:solidFill>
                <a:latin typeface="Arial" charset="0"/>
              </a:defRPr>
            </a:lvl4pPr>
            <a:lvl5pPr marL="2057400" indent="-228600">
              <a:defRPr sz="1500">
                <a:solidFill>
                  <a:schemeClr val="tx1"/>
                </a:solidFill>
                <a:latin typeface="Arial" charset="0"/>
              </a:defRPr>
            </a:lvl5pPr>
            <a:lvl6pPr marL="2514600" indent="-228600" algn="ctr" eaLnBrk="0" fontAlgn="base" hangingPunct="0">
              <a:spcBef>
                <a:spcPct val="50000"/>
              </a:spcBef>
              <a:spcAft>
                <a:spcPct val="0"/>
              </a:spcAft>
              <a:defRPr sz="1500">
                <a:solidFill>
                  <a:schemeClr val="tx1"/>
                </a:solidFill>
                <a:latin typeface="Arial" charset="0"/>
              </a:defRPr>
            </a:lvl6pPr>
            <a:lvl7pPr marL="2971800" indent="-228600" algn="ctr" eaLnBrk="0" fontAlgn="base" hangingPunct="0">
              <a:spcBef>
                <a:spcPct val="50000"/>
              </a:spcBef>
              <a:spcAft>
                <a:spcPct val="0"/>
              </a:spcAft>
              <a:defRPr sz="1500">
                <a:solidFill>
                  <a:schemeClr val="tx1"/>
                </a:solidFill>
                <a:latin typeface="Arial" charset="0"/>
              </a:defRPr>
            </a:lvl7pPr>
            <a:lvl8pPr marL="3429000" indent="-228600" algn="ctr" eaLnBrk="0" fontAlgn="base" hangingPunct="0">
              <a:spcBef>
                <a:spcPct val="50000"/>
              </a:spcBef>
              <a:spcAft>
                <a:spcPct val="0"/>
              </a:spcAft>
              <a:defRPr sz="1500">
                <a:solidFill>
                  <a:schemeClr val="tx1"/>
                </a:solidFill>
                <a:latin typeface="Arial" charset="0"/>
              </a:defRPr>
            </a:lvl8pPr>
            <a:lvl9pPr marL="3886200" indent="-228600" algn="ctr" eaLnBrk="0" fontAlgn="base" hangingPunct="0">
              <a:spcBef>
                <a:spcPct val="50000"/>
              </a:spcBef>
              <a:spcAft>
                <a:spcPct val="0"/>
              </a:spcAft>
              <a:defRPr sz="1500">
                <a:solidFill>
                  <a:schemeClr val="tx1"/>
                </a:solidFill>
                <a:latin typeface="Arial" charset="0"/>
              </a:defRPr>
            </a:lvl9pPr>
          </a:lstStyle>
          <a:p>
            <a:pPr>
              <a:defRPr/>
            </a:pPr>
            <a:r>
              <a:rPr lang="en-GB" altLang="en-US" sz="800" dirty="0" smtClean="0">
                <a:solidFill>
                  <a:srgbClr val="A19589"/>
                </a:solidFill>
                <a:latin typeface="Times New Roman" pitchFamily="18" charset="0"/>
              </a:rPr>
              <a:t>© Allen &amp; Overy 2016</a:t>
            </a:r>
          </a:p>
        </p:txBody>
      </p:sp>
      <p:pic>
        <p:nvPicPr>
          <p:cNvPr id="13" name="Picture 2" descr="AO_Logo_RED_RG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8813" y="130116"/>
            <a:ext cx="1854200" cy="134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6"/>
          <p:cNvSpPr>
            <a:spLocks noChangeShapeType="1"/>
          </p:cNvSpPr>
          <p:nvPr/>
        </p:nvSpPr>
        <p:spPr bwMode="auto">
          <a:xfrm>
            <a:off x="254049" y="6546922"/>
            <a:ext cx="8610600" cy="0"/>
          </a:xfrm>
          <a:prstGeom prst="line">
            <a:avLst/>
          </a:prstGeom>
          <a:noFill/>
          <a:ln w="127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GB"/>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txStyles>
    <p:titleStyle>
      <a:lvl1pPr algn="l" defTabSz="847725" rtl="0" eaLnBrk="1" fontAlgn="base" hangingPunct="1">
        <a:spcBef>
          <a:spcPct val="0"/>
        </a:spcBef>
        <a:spcAft>
          <a:spcPct val="0"/>
        </a:spcAft>
        <a:buFont typeface="Times New Roman" pitchFamily="18" charset="0"/>
        <a:defRPr lang="en-GB" sz="2900" b="1" kern="1200" dirty="0">
          <a:solidFill>
            <a:srgbClr val="B23427"/>
          </a:solidFill>
          <a:latin typeface="Times New Roman" panose="02020603050405020304" pitchFamily="18" charset="0"/>
          <a:ea typeface="+mj-ea"/>
          <a:cs typeface="Times New Roman" panose="02020603050405020304" pitchFamily="18" charset="0"/>
        </a:defRPr>
      </a:lvl1pPr>
      <a:lvl2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2pPr>
      <a:lvl3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3pPr>
      <a:lvl4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4pPr>
      <a:lvl5pPr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5pPr>
      <a:lvl6pPr marL="4572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6pPr>
      <a:lvl7pPr marL="9144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7pPr>
      <a:lvl8pPr marL="13716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8pPr>
      <a:lvl9pPr marL="1828800" algn="l" defTabSz="847725" rtl="0" eaLnBrk="1" fontAlgn="base" hangingPunct="1">
        <a:spcBef>
          <a:spcPct val="0"/>
        </a:spcBef>
        <a:spcAft>
          <a:spcPct val="0"/>
        </a:spcAft>
        <a:buFont typeface="Times New Roman" pitchFamily="18" charset="0"/>
        <a:defRPr sz="2900" b="1">
          <a:solidFill>
            <a:srgbClr val="B23427"/>
          </a:solidFill>
          <a:latin typeface="Times New Roman" pitchFamily="18" charset="0"/>
          <a:cs typeface="Times New Roman" pitchFamily="18" charset="0"/>
        </a:defRPr>
      </a:lvl9pPr>
    </p:titleStyle>
    <p:bodyStyle>
      <a:lvl1pPr marL="179388" indent="-179388" algn="l" rtl="0" eaLnBrk="1" fontAlgn="base" hangingPunct="1">
        <a:spcBef>
          <a:spcPct val="20000"/>
        </a:spcBef>
        <a:spcAft>
          <a:spcPct val="0"/>
        </a:spcAft>
        <a:buFont typeface="Arial" charset="0"/>
        <a:buChar char="•"/>
        <a:defRPr lang="en-US" sz="2400" kern="1200" dirty="0">
          <a:solidFill>
            <a:schemeClr val="tx1"/>
          </a:solidFill>
          <a:latin typeface="Arial" panose="020B0604020202020204" pitchFamily="34" charset="0"/>
          <a:ea typeface="+mn-ea"/>
          <a:cs typeface="Arial" panose="020B0604020202020204" pitchFamily="34" charset="0"/>
        </a:defRPr>
      </a:lvl1pPr>
      <a:lvl2pPr marL="444500" indent="-177800" algn="l" rtl="0" eaLnBrk="1" fontAlgn="base" hangingPunct="1">
        <a:spcBef>
          <a:spcPct val="20000"/>
        </a:spcBef>
        <a:spcAft>
          <a:spcPct val="0"/>
        </a:spcAft>
        <a:buFont typeface="Arial" charset="0"/>
        <a:buChar char="–"/>
        <a:defRPr lang="en-US" sz="2200" kern="1200" dirty="0">
          <a:solidFill>
            <a:schemeClr val="tx1"/>
          </a:solidFill>
          <a:latin typeface="Arial" panose="020B0604020202020204" pitchFamily="34" charset="0"/>
          <a:ea typeface="+mn-ea"/>
          <a:cs typeface="Arial" panose="020B0604020202020204" pitchFamily="34" charset="0"/>
        </a:defRPr>
      </a:lvl2pPr>
      <a:lvl3pPr marL="792163" indent="-342900" algn="l" rtl="0" eaLnBrk="1" fontAlgn="base" hangingPunct="1">
        <a:spcBef>
          <a:spcPct val="20000"/>
        </a:spcBef>
        <a:spcAft>
          <a:spcPct val="0"/>
        </a:spcAft>
        <a:buFont typeface="Arial" charset="0"/>
        <a:buChar char="•"/>
        <a:defRPr lang="en-US" sz="2000" kern="1200" dirty="0">
          <a:solidFill>
            <a:schemeClr val="tx1"/>
          </a:solidFill>
          <a:latin typeface="Arial" panose="020B0604020202020204" pitchFamily="34" charset="0"/>
          <a:ea typeface="+mn-ea"/>
          <a:cs typeface="Arial" panose="020B0604020202020204" pitchFamily="34" charset="0"/>
        </a:defRPr>
      </a:lvl3pPr>
      <a:lvl4pPr marL="1035050" indent="-342900" algn="l" rtl="0" eaLnBrk="1" fontAlgn="base" hangingPunct="1">
        <a:spcBef>
          <a:spcPct val="20000"/>
        </a:spcBef>
        <a:spcAft>
          <a:spcPct val="0"/>
        </a:spcAft>
        <a:buFont typeface="Arial" charset="0"/>
        <a:buChar char="–"/>
        <a:defRPr lang="en-US" sz="1500" kern="1200" dirty="0">
          <a:solidFill>
            <a:schemeClr val="tx1"/>
          </a:solidFill>
          <a:latin typeface="Arial" panose="020B0604020202020204" pitchFamily="34" charset="0"/>
          <a:ea typeface="+mn-ea"/>
          <a:cs typeface="Arial" panose="020B0604020202020204" pitchFamily="34" charset="0"/>
        </a:defRPr>
      </a:lvl4pPr>
      <a:lvl5pPr marL="1241425" indent="-342900" algn="l" rtl="0" eaLnBrk="1" fontAlgn="base" hangingPunct="1">
        <a:spcBef>
          <a:spcPct val="20000"/>
        </a:spcBef>
        <a:spcAft>
          <a:spcPct val="0"/>
        </a:spcAft>
        <a:buFont typeface="Arial" charset="0"/>
        <a:buChar char="»"/>
        <a:defRPr lang="en-GB" sz="14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adbs.fr/formation-utiliser-les-reseaux-sociaux-pour-la-veille-150448.htm"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tweetdeck.twitter.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0.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9112" y="5103258"/>
            <a:ext cx="8560255" cy="615553"/>
          </a:xfrm>
        </p:spPr>
        <p:txBody>
          <a:bodyPr vert="horz" numCol="1" compatLnSpc="1">
            <a:prstTxWarp prst="textNoShape">
              <a:avLst/>
            </a:prstTxWarp>
          </a:bodyPr>
          <a:lstStyle/>
          <a:p>
            <a:pPr>
              <a:spcBef>
                <a:spcPct val="0"/>
              </a:spcBef>
            </a:pPr>
            <a:r>
              <a:rPr lang="en-GB" sz="4000" dirty="0" smtClean="0">
                <a:cs typeface="Arial" charset="0"/>
              </a:rPr>
              <a:t>Twitter pour la </a:t>
            </a:r>
            <a:r>
              <a:rPr lang="en-GB" sz="4000" dirty="0" err="1" smtClean="0">
                <a:cs typeface="Arial" charset="0"/>
              </a:rPr>
              <a:t>veille</a:t>
            </a:r>
            <a:r>
              <a:rPr lang="en-GB" sz="4000" dirty="0" smtClean="0">
                <a:cs typeface="Arial" charset="0"/>
              </a:rPr>
              <a:t> – Cabinet </a:t>
            </a:r>
            <a:r>
              <a:rPr lang="en-GB" sz="4000" dirty="0" err="1" smtClean="0">
                <a:cs typeface="Arial" charset="0"/>
              </a:rPr>
              <a:t>d’avocats</a:t>
            </a:r>
            <a:endParaRPr lang="en-GB" sz="4000" dirty="0">
              <a:cs typeface="Arial" charset="0"/>
            </a:endParaRPr>
          </a:p>
        </p:txBody>
      </p:sp>
      <p:sp>
        <p:nvSpPr>
          <p:cNvPr id="3" name="Text Placeholder 2"/>
          <p:cNvSpPr>
            <a:spLocks noGrp="1"/>
          </p:cNvSpPr>
          <p:nvPr>
            <p:ph type="body" sz="quarter" idx="11"/>
          </p:nvPr>
        </p:nvSpPr>
        <p:spPr>
          <a:xfrm>
            <a:off x="309563" y="5802566"/>
            <a:ext cx="8559800" cy="277749"/>
          </a:xfrm>
        </p:spPr>
        <p:txBody>
          <a:bodyPr vert="horz" numCol="1" compatLnSpc="1">
            <a:prstTxWarp prst="textNoShape">
              <a:avLst/>
            </a:prstTxWarp>
          </a:bodyPr>
          <a:lstStyle/>
          <a:p>
            <a:pPr>
              <a:spcBef>
                <a:spcPct val="0"/>
              </a:spcBef>
            </a:pPr>
            <a:r>
              <a:rPr lang="en-GB" dirty="0" smtClean="0">
                <a:cs typeface="Arial" charset="0"/>
              </a:rPr>
              <a:t>Marie Fortier – </a:t>
            </a:r>
            <a:r>
              <a:rPr lang="en-GB" dirty="0" err="1" smtClean="0">
                <a:cs typeface="Arial" charset="0"/>
              </a:rPr>
              <a:t>Documentaliste</a:t>
            </a:r>
            <a:r>
              <a:rPr lang="en-GB" dirty="0" smtClean="0">
                <a:cs typeface="Arial" charset="0"/>
              </a:rPr>
              <a:t> </a:t>
            </a:r>
            <a:r>
              <a:rPr lang="en-GB" dirty="0" err="1" smtClean="0">
                <a:cs typeface="Arial" charset="0"/>
              </a:rPr>
              <a:t>juridique</a:t>
            </a:r>
            <a:r>
              <a:rPr lang="en-GB" dirty="0">
                <a:cs typeface="Arial" charset="0"/>
              </a:rPr>
              <a:t> – </a:t>
            </a:r>
            <a:r>
              <a:rPr lang="en-GB" dirty="0" smtClean="0">
                <a:cs typeface="Arial" charset="0"/>
              </a:rPr>
              <a:t>Allen &amp; Overy</a:t>
            </a:r>
          </a:p>
        </p:txBody>
      </p:sp>
      <p:sp>
        <p:nvSpPr>
          <p:cNvPr id="4" name="Text Placeholder 3"/>
          <p:cNvSpPr>
            <a:spLocks noGrp="1"/>
          </p:cNvSpPr>
          <p:nvPr>
            <p:ph type="body" sz="quarter" idx="12"/>
          </p:nvPr>
        </p:nvSpPr>
        <p:spPr/>
        <p:txBody>
          <a:bodyPr vert="horz" numCol="1" anchor="t" anchorCtr="0" compatLnSpc="1">
            <a:prstTxWarp prst="textNoShape">
              <a:avLst/>
            </a:prstTxWarp>
          </a:bodyPr>
          <a:lstStyle/>
          <a:p>
            <a:r>
              <a:rPr dirty="0" smtClean="0">
                <a:cs typeface="Arial" charset="0"/>
              </a:rPr>
              <a:t>20 </a:t>
            </a:r>
            <a:r>
              <a:rPr dirty="0" err="1" smtClean="0">
                <a:cs typeface="Arial" charset="0"/>
              </a:rPr>
              <a:t>octobre</a:t>
            </a:r>
            <a:r>
              <a:rPr dirty="0" smtClean="0">
                <a:cs typeface="Arial" charset="0"/>
              </a:rPr>
              <a:t> 2016</a:t>
            </a:r>
            <a:endParaRPr dirty="0">
              <a:cs typeface="Arial" charset="0"/>
            </a:endParaRPr>
          </a:p>
        </p:txBody>
      </p:sp>
      <p:pic>
        <p:nvPicPr>
          <p:cNvPr id="266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6513" y="1118929"/>
            <a:ext cx="3744912" cy="3655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Autre type de veille : </a:t>
            </a:r>
            <a:r>
              <a:rPr lang="fr-FR" dirty="0" smtClean="0"/>
              <a:t>Via un compte utilisateur</a:t>
            </a:r>
            <a:endParaRPr lang="fr-F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84786"/>
            <a:ext cx="3989400" cy="381621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671" y="1520429"/>
            <a:ext cx="4261396" cy="4129668"/>
          </a:xfrm>
          <a:prstGeom prst="rect">
            <a:avLst/>
          </a:prstGeom>
        </p:spPr>
      </p:pic>
      <p:sp>
        <p:nvSpPr>
          <p:cNvPr id="6" name="Down Arrow 5"/>
          <p:cNvSpPr/>
          <p:nvPr/>
        </p:nvSpPr>
        <p:spPr>
          <a:xfrm>
            <a:off x="2700812" y="2418519"/>
            <a:ext cx="288032" cy="1116020"/>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37028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Conclusion</a:t>
            </a:r>
            <a:endParaRPr lang="en-GB" dirty="0"/>
          </a:p>
        </p:txBody>
      </p:sp>
      <p:sp>
        <p:nvSpPr>
          <p:cNvPr id="5" name="Text Placeholder 4"/>
          <p:cNvSpPr>
            <a:spLocks noGrp="1"/>
          </p:cNvSpPr>
          <p:nvPr>
            <p:ph type="body" sz="quarter" idx="14"/>
          </p:nvPr>
        </p:nvSpPr>
        <p:spPr>
          <a:xfrm>
            <a:off x="251956" y="1761047"/>
            <a:ext cx="8593200" cy="4592026"/>
          </a:xfrm>
        </p:spPr>
        <p:txBody>
          <a:bodyPr/>
          <a:lstStyle/>
          <a:p>
            <a:r>
              <a:rPr lang="en-GB" dirty="0" smtClean="0"/>
              <a:t>Un </a:t>
            </a:r>
            <a:r>
              <a:rPr lang="en-GB" dirty="0" err="1" smtClean="0"/>
              <a:t>outil</a:t>
            </a:r>
            <a:r>
              <a:rPr lang="en-GB" dirty="0" smtClean="0"/>
              <a:t> </a:t>
            </a:r>
            <a:r>
              <a:rPr lang="en-GB" sz="2400" b="1" dirty="0">
                <a:solidFill>
                  <a:srgbClr val="B23427"/>
                </a:solidFill>
                <a:latin typeface="Times New Roman" panose="02020603050405020304" pitchFamily="18" charset="0"/>
                <a:ea typeface="+mj-ea"/>
                <a:cs typeface="Times New Roman" panose="02020603050405020304" pitchFamily="18" charset="0"/>
              </a:rPr>
              <a:t>facile à </a:t>
            </a:r>
            <a:r>
              <a:rPr lang="en-GB" sz="2400" b="1" dirty="0" err="1">
                <a:solidFill>
                  <a:srgbClr val="B23427"/>
                </a:solidFill>
                <a:latin typeface="Times New Roman" panose="02020603050405020304" pitchFamily="18" charset="0"/>
                <a:ea typeface="+mj-ea"/>
                <a:cs typeface="Times New Roman" panose="02020603050405020304" pitchFamily="18" charset="0"/>
              </a:rPr>
              <a:t>utiliser</a:t>
            </a:r>
            <a:endParaRPr lang="en-GB" sz="2400" b="1" dirty="0">
              <a:solidFill>
                <a:srgbClr val="B23427"/>
              </a:solidFill>
              <a:latin typeface="Times New Roman" panose="02020603050405020304" pitchFamily="18" charset="0"/>
              <a:ea typeface="+mj-ea"/>
              <a:cs typeface="Times New Roman" panose="02020603050405020304" pitchFamily="18" charset="0"/>
            </a:endParaRPr>
          </a:p>
          <a:p>
            <a:endParaRPr lang="en-GB" dirty="0"/>
          </a:p>
          <a:p>
            <a:r>
              <a:rPr lang="en-GB" dirty="0" smtClean="0"/>
              <a:t>Un </a:t>
            </a:r>
            <a:r>
              <a:rPr lang="en-GB" dirty="0" err="1" smtClean="0"/>
              <a:t>paramétrage</a:t>
            </a:r>
            <a:r>
              <a:rPr lang="en-GB" dirty="0" smtClean="0"/>
              <a:t> </a:t>
            </a:r>
            <a:r>
              <a:rPr lang="en-GB" sz="2400" b="1" dirty="0" err="1">
                <a:solidFill>
                  <a:srgbClr val="B23427"/>
                </a:solidFill>
                <a:latin typeface="Times New Roman" panose="02020603050405020304" pitchFamily="18" charset="0"/>
                <a:ea typeface="+mj-ea"/>
                <a:cs typeface="Times New Roman" panose="02020603050405020304" pitchFamily="18" charset="0"/>
              </a:rPr>
              <a:t>varié</a:t>
            </a:r>
            <a:r>
              <a:rPr lang="en-GB" dirty="0" smtClean="0"/>
              <a:t> et </a:t>
            </a:r>
            <a:r>
              <a:rPr lang="en-GB" sz="2400" b="1" dirty="0">
                <a:solidFill>
                  <a:srgbClr val="B23427"/>
                </a:solidFill>
                <a:latin typeface="Times New Roman" panose="02020603050405020304" pitchFamily="18" charset="0"/>
                <a:ea typeface="+mj-ea"/>
                <a:cs typeface="Times New Roman" panose="02020603050405020304" pitchFamily="18" charset="0"/>
              </a:rPr>
              <a:t>fin</a:t>
            </a:r>
          </a:p>
          <a:p>
            <a:endParaRPr lang="en-GB" dirty="0"/>
          </a:p>
          <a:p>
            <a:r>
              <a:rPr lang="en-GB" dirty="0" smtClean="0"/>
              <a:t>Un </a:t>
            </a:r>
            <a:r>
              <a:rPr lang="en-GB" sz="2400" b="1" dirty="0">
                <a:solidFill>
                  <a:srgbClr val="B23427"/>
                </a:solidFill>
                <a:latin typeface="Times New Roman" panose="02020603050405020304" pitchFamily="18" charset="0"/>
                <a:ea typeface="+mj-ea"/>
                <a:cs typeface="Times New Roman" panose="02020603050405020304" pitchFamily="18" charset="0"/>
              </a:rPr>
              <a:t>gain </a:t>
            </a:r>
            <a:r>
              <a:rPr lang="en-GB" sz="2400" b="1" dirty="0" err="1">
                <a:solidFill>
                  <a:srgbClr val="B23427"/>
                </a:solidFill>
                <a:latin typeface="Times New Roman" panose="02020603050405020304" pitchFamily="18" charset="0"/>
                <a:ea typeface="+mj-ea"/>
                <a:cs typeface="Times New Roman" panose="02020603050405020304" pitchFamily="18" charset="0"/>
              </a:rPr>
              <a:t>d’efficacité</a:t>
            </a:r>
            <a:endParaRPr lang="en-GB" sz="2400" b="1" dirty="0">
              <a:solidFill>
                <a:srgbClr val="B23427"/>
              </a:solidFill>
              <a:latin typeface="Times New Roman" panose="02020603050405020304" pitchFamily="18" charset="0"/>
              <a:ea typeface="+mj-ea"/>
              <a:cs typeface="Times New Roman" panose="02020603050405020304" pitchFamily="18" charset="0"/>
            </a:endParaRPr>
          </a:p>
          <a:p>
            <a:endParaRPr lang="en-GB" dirty="0"/>
          </a:p>
          <a:p>
            <a:r>
              <a:rPr lang="en-GB" dirty="0" smtClean="0"/>
              <a:t>Un </a:t>
            </a:r>
            <a:r>
              <a:rPr lang="en-GB" dirty="0" err="1" smtClean="0"/>
              <a:t>contenu</a:t>
            </a:r>
            <a:r>
              <a:rPr lang="en-GB" dirty="0" smtClean="0"/>
              <a:t> pertinent </a:t>
            </a:r>
            <a:r>
              <a:rPr lang="en-GB" sz="2400" b="1" dirty="0" err="1">
                <a:solidFill>
                  <a:srgbClr val="B23427"/>
                </a:solidFill>
                <a:latin typeface="Times New Roman" panose="02020603050405020304" pitchFamily="18" charset="0"/>
                <a:ea typeface="+mj-ea"/>
                <a:cs typeface="Times New Roman" panose="02020603050405020304" pitchFamily="18" charset="0"/>
              </a:rPr>
              <a:t>sélectionné</a:t>
            </a:r>
            <a:r>
              <a:rPr lang="en-GB" dirty="0" smtClean="0"/>
              <a:t>, </a:t>
            </a:r>
            <a:r>
              <a:rPr lang="en-GB" sz="2400" b="1" dirty="0" err="1">
                <a:solidFill>
                  <a:srgbClr val="B23427"/>
                </a:solidFill>
                <a:latin typeface="Times New Roman" panose="02020603050405020304" pitchFamily="18" charset="0"/>
                <a:ea typeface="+mj-ea"/>
                <a:cs typeface="Times New Roman" panose="02020603050405020304" pitchFamily="18" charset="0"/>
              </a:rPr>
              <a:t>organisé</a:t>
            </a:r>
            <a:r>
              <a:rPr lang="en-GB" dirty="0" smtClean="0"/>
              <a:t> et </a:t>
            </a:r>
            <a:r>
              <a:rPr lang="en-GB" sz="2400" b="1" dirty="0">
                <a:solidFill>
                  <a:srgbClr val="B23427"/>
                </a:solidFill>
                <a:latin typeface="Times New Roman" panose="02020603050405020304" pitchFamily="18" charset="0"/>
                <a:ea typeface="+mj-ea"/>
                <a:cs typeface="Times New Roman" panose="02020603050405020304" pitchFamily="18" charset="0"/>
              </a:rPr>
              <a:t>visible</a:t>
            </a:r>
            <a:r>
              <a:rPr lang="en-GB" dirty="0" smtClean="0"/>
              <a:t> </a:t>
            </a:r>
            <a:r>
              <a:rPr lang="en-GB" dirty="0" err="1" smtClean="0"/>
              <a:t>parmi</a:t>
            </a:r>
            <a:r>
              <a:rPr lang="en-GB" dirty="0" smtClean="0"/>
              <a:t> des millions de tweets</a:t>
            </a:r>
          </a:p>
          <a:p>
            <a:endParaRPr lang="en-GB" dirty="0"/>
          </a:p>
          <a:p>
            <a:r>
              <a:rPr lang="en-GB" dirty="0" smtClean="0"/>
              <a:t>A </a:t>
            </a:r>
            <a:r>
              <a:rPr lang="en-GB" dirty="0" err="1" smtClean="0"/>
              <a:t>améliorer</a:t>
            </a:r>
            <a:r>
              <a:rPr lang="en-GB" dirty="0" smtClean="0"/>
              <a:t> : le </a:t>
            </a:r>
            <a:r>
              <a:rPr lang="en-GB" dirty="0" err="1" smtClean="0"/>
              <a:t>livrable</a:t>
            </a:r>
            <a:r>
              <a:rPr lang="en-GB" dirty="0" smtClean="0"/>
              <a:t> de </a:t>
            </a:r>
            <a:r>
              <a:rPr lang="en-GB" dirty="0" err="1" smtClean="0"/>
              <a:t>veille</a:t>
            </a:r>
            <a:endParaRPr lang="en-GB" dirty="0" smtClean="0"/>
          </a:p>
          <a:p>
            <a:endParaRPr lang="en-GB" dirty="0"/>
          </a:p>
          <a:p>
            <a:endParaRPr lang="en-GB" dirty="0"/>
          </a:p>
        </p:txBody>
      </p:sp>
    </p:spTree>
    <p:extLst>
      <p:ext uri="{BB962C8B-B14F-4D97-AF65-F5344CB8AC3E}">
        <p14:creationId xmlns:p14="http://schemas.microsoft.com/office/powerpoint/2010/main" val="258211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Pour aller plus loin…</a:t>
            </a:r>
          </a:p>
        </p:txBody>
      </p:sp>
      <p:sp>
        <p:nvSpPr>
          <p:cNvPr id="3" name="Text Placeholder 2"/>
          <p:cNvSpPr>
            <a:spLocks noGrp="1"/>
          </p:cNvSpPr>
          <p:nvPr>
            <p:ph type="body" sz="quarter" idx="14"/>
          </p:nvPr>
        </p:nvSpPr>
        <p:spPr>
          <a:xfrm>
            <a:off x="251956" y="1761047"/>
            <a:ext cx="8593200" cy="615553"/>
          </a:xfrm>
        </p:spPr>
        <p:txBody>
          <a:bodyPr/>
          <a:lstStyle/>
          <a:p>
            <a:r>
              <a:rPr lang="fr-FR" dirty="0">
                <a:hlinkClick r:id="rId2"/>
              </a:rPr>
              <a:t>http://</a:t>
            </a:r>
            <a:r>
              <a:rPr lang="fr-FR" dirty="0" smtClean="0">
                <a:hlinkClick r:id="rId2"/>
              </a:rPr>
              <a:t>www.adbs.fr/formation-utiliser-les-reseaux-sociaux-pour-la-veille-150448.htm</a:t>
            </a:r>
            <a:r>
              <a:rPr lang="fr-FR" dirty="0" smtClean="0"/>
              <a:t> </a:t>
            </a:r>
            <a:endParaRPr lang="fr-F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780928"/>
            <a:ext cx="5394960" cy="3246120"/>
          </a:xfrm>
          <a:prstGeom prst="rect">
            <a:avLst/>
          </a:prstGeom>
        </p:spPr>
      </p:pic>
    </p:spTree>
    <p:extLst>
      <p:ext uri="{BB962C8B-B14F-4D97-AF65-F5344CB8AC3E}">
        <p14:creationId xmlns:p14="http://schemas.microsoft.com/office/powerpoint/2010/main" val="518169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laceholder 1"/>
          <p:cNvSpPr txBox="1">
            <a:spLocks/>
          </p:cNvSpPr>
          <p:nvPr/>
        </p:nvSpPr>
        <p:spPr bwMode="auto">
          <a:xfrm>
            <a:off x="252003" y="1794866"/>
            <a:ext cx="7690935" cy="817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rtlCol="0" anchor="t" anchorCtr="0" compatLnSpc="1">
            <a:prstTxWarp prst="textNoShape">
              <a:avLst/>
            </a:prstTxWarp>
            <a:noAutofit/>
          </a:bodyPr>
          <a:lstStyle>
            <a:lvl1pPr algn="l" defTabSz="847725" rtl="0" fontAlgn="base">
              <a:spcBef>
                <a:spcPct val="0"/>
              </a:spcBef>
              <a:spcAft>
                <a:spcPct val="0"/>
              </a:spcAft>
              <a:buFont typeface="Times New Roman" pitchFamily="18" charset="0"/>
              <a:defRPr sz="2900" b="1">
                <a:solidFill>
                  <a:srgbClr val="B23427"/>
                </a:solidFill>
                <a:latin typeface="+mj-lt"/>
                <a:ea typeface="+mj-ea"/>
                <a:cs typeface="+mj-cs"/>
              </a:defRPr>
            </a:lvl1pPr>
            <a:lvl2pPr algn="l" defTabSz="847725" rtl="0" fontAlgn="base">
              <a:spcBef>
                <a:spcPct val="0"/>
              </a:spcBef>
              <a:spcAft>
                <a:spcPct val="0"/>
              </a:spcAft>
              <a:buFont typeface="Times New Roman" pitchFamily="18" charset="0"/>
              <a:defRPr sz="2900" b="1">
                <a:solidFill>
                  <a:srgbClr val="B23427"/>
                </a:solidFill>
                <a:latin typeface="Times New Roman" pitchFamily="18" charset="0"/>
              </a:defRPr>
            </a:lvl2pPr>
            <a:lvl3pPr algn="l" defTabSz="847725" rtl="0" fontAlgn="base">
              <a:spcBef>
                <a:spcPct val="0"/>
              </a:spcBef>
              <a:spcAft>
                <a:spcPct val="0"/>
              </a:spcAft>
              <a:buFont typeface="Times New Roman" pitchFamily="18" charset="0"/>
              <a:defRPr sz="2900" b="1">
                <a:solidFill>
                  <a:srgbClr val="B23427"/>
                </a:solidFill>
                <a:latin typeface="Times New Roman" pitchFamily="18" charset="0"/>
              </a:defRPr>
            </a:lvl3pPr>
            <a:lvl4pPr algn="l" defTabSz="847725" rtl="0" fontAlgn="base">
              <a:spcBef>
                <a:spcPct val="0"/>
              </a:spcBef>
              <a:spcAft>
                <a:spcPct val="0"/>
              </a:spcAft>
              <a:buFont typeface="Times New Roman" pitchFamily="18" charset="0"/>
              <a:defRPr sz="2900" b="1">
                <a:solidFill>
                  <a:srgbClr val="B23427"/>
                </a:solidFill>
                <a:latin typeface="Times New Roman" pitchFamily="18" charset="0"/>
              </a:defRPr>
            </a:lvl4pPr>
            <a:lvl5pPr algn="l" defTabSz="847725" rtl="0" fontAlgn="base">
              <a:spcBef>
                <a:spcPct val="0"/>
              </a:spcBef>
              <a:spcAft>
                <a:spcPct val="0"/>
              </a:spcAft>
              <a:buFont typeface="Times New Roman" pitchFamily="18" charset="0"/>
              <a:defRPr sz="2900" b="1">
                <a:solidFill>
                  <a:srgbClr val="B23427"/>
                </a:solidFill>
                <a:latin typeface="Times New Roman" pitchFamily="18" charset="0"/>
              </a:defRPr>
            </a:lvl5pPr>
            <a:lvl6pPr marL="457200" algn="l" defTabSz="847725" rtl="0" fontAlgn="base">
              <a:spcBef>
                <a:spcPct val="0"/>
              </a:spcBef>
              <a:spcAft>
                <a:spcPct val="0"/>
              </a:spcAft>
              <a:buFont typeface="Times New Roman" pitchFamily="18" charset="0"/>
              <a:defRPr sz="2900" b="1">
                <a:solidFill>
                  <a:srgbClr val="B23427"/>
                </a:solidFill>
                <a:latin typeface="Times New Roman" pitchFamily="18" charset="0"/>
              </a:defRPr>
            </a:lvl6pPr>
            <a:lvl7pPr marL="914400" algn="l" defTabSz="847725" rtl="0" fontAlgn="base">
              <a:spcBef>
                <a:spcPct val="0"/>
              </a:spcBef>
              <a:spcAft>
                <a:spcPct val="0"/>
              </a:spcAft>
              <a:buFont typeface="Times New Roman" pitchFamily="18" charset="0"/>
              <a:defRPr sz="2900" b="1">
                <a:solidFill>
                  <a:srgbClr val="B23427"/>
                </a:solidFill>
                <a:latin typeface="Times New Roman" pitchFamily="18" charset="0"/>
              </a:defRPr>
            </a:lvl7pPr>
            <a:lvl8pPr marL="1371600" algn="l" defTabSz="847725" rtl="0" fontAlgn="base">
              <a:spcBef>
                <a:spcPct val="0"/>
              </a:spcBef>
              <a:spcAft>
                <a:spcPct val="0"/>
              </a:spcAft>
              <a:buFont typeface="Times New Roman" pitchFamily="18" charset="0"/>
              <a:defRPr sz="2900" b="1">
                <a:solidFill>
                  <a:srgbClr val="B23427"/>
                </a:solidFill>
                <a:latin typeface="Times New Roman" pitchFamily="18" charset="0"/>
              </a:defRPr>
            </a:lvl8pPr>
            <a:lvl9pPr marL="1828800" algn="l" defTabSz="847725" rtl="0" fontAlgn="base">
              <a:spcBef>
                <a:spcPct val="0"/>
              </a:spcBef>
              <a:spcAft>
                <a:spcPct val="0"/>
              </a:spcAft>
              <a:buFont typeface="Times New Roman" pitchFamily="18" charset="0"/>
              <a:defRPr sz="2900" b="1">
                <a:solidFill>
                  <a:srgbClr val="B23427"/>
                </a:solidFill>
                <a:latin typeface="Times New Roman" pitchFamily="18" charset="0"/>
              </a:defRPr>
            </a:lvl9pPr>
          </a:lstStyle>
          <a:p>
            <a:r>
              <a:rPr lang="en-US" dirty="0" smtClean="0">
                <a:latin typeface="Times New Roman" panose="02020603050405020304" pitchFamily="18" charset="0"/>
                <a:cs typeface="Times New Roman" panose="02020603050405020304" pitchFamily="18" charset="0"/>
              </a:rPr>
              <a:t>Questions?</a:t>
            </a:r>
            <a:endParaRPr lang="en-GB" dirty="0">
              <a:latin typeface="Times New Roman" panose="02020603050405020304" pitchFamily="18" charset="0"/>
              <a:cs typeface="Times New Roman" panose="02020603050405020304" pitchFamily="18" charset="0"/>
            </a:endParaRPr>
          </a:p>
        </p:txBody>
      </p:sp>
      <p:sp>
        <p:nvSpPr>
          <p:cNvPr id="8" name="Text Placeholder 2"/>
          <p:cNvSpPr txBox="1">
            <a:spLocks/>
          </p:cNvSpPr>
          <p:nvPr/>
        </p:nvSpPr>
        <p:spPr bwMode="auto">
          <a:xfrm>
            <a:off x="252003" y="2904314"/>
            <a:ext cx="8659768" cy="347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noAutofit/>
          </a:bodyPr>
          <a:lstStyle>
            <a:lvl1pPr marL="223838" indent="-223838" algn="l" rtl="0" fontAlgn="base">
              <a:spcBef>
                <a:spcPct val="20000"/>
              </a:spcBef>
              <a:spcAft>
                <a:spcPct val="0"/>
              </a:spcAft>
              <a:buFont typeface="Arial" charset="0"/>
              <a:buChar char="–"/>
              <a:defRPr sz="2400">
                <a:solidFill>
                  <a:schemeClr val="tx1"/>
                </a:solidFill>
                <a:latin typeface="+mn-lt"/>
                <a:ea typeface="+mn-ea"/>
                <a:cs typeface="+mn-cs"/>
              </a:defRPr>
            </a:lvl1pPr>
            <a:lvl2pPr marL="447675" indent="-222250" algn="l" rtl="0" fontAlgn="base">
              <a:spcBef>
                <a:spcPct val="20000"/>
              </a:spcBef>
              <a:spcAft>
                <a:spcPct val="0"/>
              </a:spcAft>
              <a:buChar char="–"/>
              <a:defRPr sz="2200">
                <a:solidFill>
                  <a:schemeClr val="tx1"/>
                </a:solidFill>
                <a:latin typeface="+mn-lt"/>
              </a:defRPr>
            </a:lvl2pPr>
            <a:lvl3pPr marL="690563" indent="-241300" algn="l" rtl="0" fontAlgn="base">
              <a:spcBef>
                <a:spcPct val="20000"/>
              </a:spcBef>
              <a:spcAft>
                <a:spcPct val="0"/>
              </a:spcAft>
              <a:buFont typeface="Arial" charset="0"/>
              <a:buChar char="–"/>
              <a:defRPr sz="2000">
                <a:solidFill>
                  <a:schemeClr val="tx1"/>
                </a:solidFill>
                <a:latin typeface="+mn-lt"/>
              </a:defRPr>
            </a:lvl3pPr>
            <a:lvl4pPr marL="896938" indent="-204788" algn="l" rtl="0" fontAlgn="base">
              <a:spcBef>
                <a:spcPct val="20000"/>
              </a:spcBef>
              <a:spcAft>
                <a:spcPct val="0"/>
              </a:spcAft>
              <a:buChar char="–"/>
              <a:defRPr sz="1500">
                <a:solidFill>
                  <a:schemeClr val="tx1"/>
                </a:solidFill>
                <a:latin typeface="+mn-lt"/>
              </a:defRPr>
            </a:lvl4pPr>
            <a:lvl5pPr marL="1130300" indent="-231775" algn="l" rtl="0" fontAlgn="base">
              <a:spcBef>
                <a:spcPct val="20000"/>
              </a:spcBef>
              <a:spcAft>
                <a:spcPct val="0"/>
              </a:spcAft>
              <a:buFont typeface="Arial" charset="0"/>
              <a:buChar char="–"/>
              <a:defRPr sz="1400">
                <a:solidFill>
                  <a:schemeClr val="tx1"/>
                </a:solidFill>
                <a:latin typeface="+mn-lt"/>
              </a:defRPr>
            </a:lvl5pPr>
            <a:lvl6pPr marL="1587500" indent="-231775" algn="l" rtl="0" fontAlgn="base">
              <a:spcBef>
                <a:spcPct val="20000"/>
              </a:spcBef>
              <a:spcAft>
                <a:spcPct val="0"/>
              </a:spcAft>
              <a:buFont typeface="Arial" charset="0"/>
              <a:buChar char="–"/>
              <a:defRPr sz="1400">
                <a:solidFill>
                  <a:schemeClr val="tx1"/>
                </a:solidFill>
                <a:latin typeface="+mn-lt"/>
              </a:defRPr>
            </a:lvl6pPr>
            <a:lvl7pPr marL="2044700" indent="-231775" algn="l" rtl="0" fontAlgn="base">
              <a:spcBef>
                <a:spcPct val="20000"/>
              </a:spcBef>
              <a:spcAft>
                <a:spcPct val="0"/>
              </a:spcAft>
              <a:buFont typeface="Arial" charset="0"/>
              <a:buChar char="–"/>
              <a:defRPr sz="1400">
                <a:solidFill>
                  <a:schemeClr val="tx1"/>
                </a:solidFill>
                <a:latin typeface="+mn-lt"/>
              </a:defRPr>
            </a:lvl7pPr>
            <a:lvl8pPr marL="2501900" indent="-231775" algn="l" rtl="0" fontAlgn="base">
              <a:spcBef>
                <a:spcPct val="20000"/>
              </a:spcBef>
              <a:spcAft>
                <a:spcPct val="0"/>
              </a:spcAft>
              <a:buFont typeface="Arial" charset="0"/>
              <a:buChar char="–"/>
              <a:defRPr sz="1400">
                <a:solidFill>
                  <a:schemeClr val="tx1"/>
                </a:solidFill>
                <a:latin typeface="+mn-lt"/>
              </a:defRPr>
            </a:lvl8pPr>
            <a:lvl9pPr marL="2959100" indent="-231775" algn="l" rtl="0" fontAlgn="base">
              <a:spcBef>
                <a:spcPct val="20000"/>
              </a:spcBef>
              <a:spcAft>
                <a:spcPct val="0"/>
              </a:spcAft>
              <a:buFont typeface="Arial" charset="0"/>
              <a:buChar char="–"/>
              <a:defRPr sz="1400">
                <a:solidFill>
                  <a:schemeClr val="tx1"/>
                </a:solidFill>
                <a:latin typeface="+mn-lt"/>
              </a:defRPr>
            </a:lvl9pPr>
          </a:lstStyle>
          <a:p>
            <a:pPr marL="0" indent="0">
              <a:buNone/>
            </a:pPr>
            <a:r>
              <a:rPr lang="en-GB" sz="1600" b="1" dirty="0" smtClean="0"/>
              <a:t>These are presentation slides only.  The information within these slides does not constitute definitive advice and should not be used as the basis for giving definitive advice without checking the primary sources.</a:t>
            </a:r>
          </a:p>
          <a:p>
            <a:endParaRPr lang="en-GB" sz="1600" b="1" dirty="0" smtClean="0"/>
          </a:p>
          <a:p>
            <a:pPr marL="0" indent="0">
              <a:buNone/>
            </a:pPr>
            <a:r>
              <a:rPr lang="en-GB" sz="1600" b="1" dirty="0" smtClean="0"/>
              <a:t>Allen &amp; Overy means Allen &amp; Overy LLP and/or its affiliated undertakings.  The term partner is used to refer to a member of Allen &amp; Overy LLP or an employee or consultant with equivalent standing and qualifications or an individual with equivalent status in one of Allen &amp; Overy LLP’s affiliated undertakings.</a:t>
            </a:r>
            <a:endParaRPr lang="en-GB" sz="1600" b="1" dirty="0"/>
          </a:p>
        </p:txBody>
      </p:sp>
    </p:spTree>
    <p:extLst>
      <p:ext uri="{BB962C8B-B14F-4D97-AF65-F5344CB8AC3E}">
        <p14:creationId xmlns:p14="http://schemas.microsoft.com/office/powerpoint/2010/main" val="763413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3" y="424293"/>
            <a:ext cx="8572037" cy="446276"/>
          </a:xfrm>
        </p:spPr>
        <p:txBody>
          <a:bodyPr/>
          <a:lstStyle/>
          <a:p>
            <a:r>
              <a:rPr lang="fr-FR" dirty="0" smtClean="0"/>
              <a:t>Pourquoi avons-nous commencé à veiller sur </a:t>
            </a:r>
            <a:r>
              <a:rPr lang="fr-FR" dirty="0" err="1" smtClean="0"/>
              <a:t>Twitter</a:t>
            </a:r>
            <a:r>
              <a:rPr lang="fr-FR" dirty="0" smtClean="0"/>
              <a:t> ?</a:t>
            </a:r>
            <a:endParaRPr lang="fr-FR" dirty="0"/>
          </a:p>
        </p:txBody>
      </p:sp>
      <p:sp>
        <p:nvSpPr>
          <p:cNvPr id="3" name="Content Placeholder 2"/>
          <p:cNvSpPr>
            <a:spLocks noGrp="1"/>
          </p:cNvSpPr>
          <p:nvPr>
            <p:ph idx="1"/>
          </p:nvPr>
        </p:nvSpPr>
        <p:spPr/>
        <p:txBody>
          <a:bodyPr/>
          <a:lstStyle/>
          <a:p>
            <a:r>
              <a:rPr lang="fr-FR" dirty="0" smtClean="0"/>
              <a:t>Une </a:t>
            </a:r>
            <a:r>
              <a:rPr lang="fr-FR" sz="2400" b="1" dirty="0">
                <a:solidFill>
                  <a:srgbClr val="B23427"/>
                </a:solidFill>
                <a:latin typeface="Times New Roman" panose="02020603050405020304" pitchFamily="18" charset="0"/>
                <a:ea typeface="+mj-ea"/>
                <a:cs typeface="Times New Roman" panose="02020603050405020304" pitchFamily="18" charset="0"/>
              </a:rPr>
              <a:t>opportunité</a:t>
            </a:r>
            <a:r>
              <a:rPr lang="fr-FR" dirty="0" smtClean="0"/>
              <a:t> </a:t>
            </a:r>
            <a:r>
              <a:rPr lang="fr-FR" dirty="0" smtClean="0"/>
              <a:t>: </a:t>
            </a:r>
            <a:r>
              <a:rPr lang="fr-FR" i="1" dirty="0" smtClean="0"/>
              <a:t>contentieux de brevets Apple/ Samsung en 2011-2012</a:t>
            </a:r>
          </a:p>
          <a:p>
            <a:endParaRPr lang="fr-FR" dirty="0" smtClean="0"/>
          </a:p>
          <a:p>
            <a:endParaRPr lang="fr-FR" dirty="0"/>
          </a:p>
          <a:p>
            <a:r>
              <a:rPr lang="fr-FR" dirty="0" smtClean="0"/>
              <a:t>Une </a:t>
            </a:r>
            <a:r>
              <a:rPr lang="fr-FR" sz="2400" b="1" dirty="0">
                <a:solidFill>
                  <a:srgbClr val="B23427"/>
                </a:solidFill>
                <a:latin typeface="Times New Roman" panose="02020603050405020304" pitchFamily="18" charset="0"/>
                <a:ea typeface="+mj-ea"/>
                <a:cs typeface="Times New Roman" panose="02020603050405020304" pitchFamily="18" charset="0"/>
              </a:rPr>
              <a:t>demande</a:t>
            </a:r>
            <a:r>
              <a:rPr lang="fr-FR" dirty="0" smtClean="0"/>
              <a:t> de plus en plus fréquente de nos utilisateurs</a:t>
            </a:r>
          </a:p>
          <a:p>
            <a:endParaRPr lang="fr-FR" dirty="0" smtClean="0"/>
          </a:p>
          <a:p>
            <a:endParaRPr lang="fr-FR" dirty="0"/>
          </a:p>
          <a:p>
            <a:r>
              <a:rPr lang="fr-FR" dirty="0" smtClean="0"/>
              <a:t>Une </a:t>
            </a:r>
            <a:r>
              <a:rPr lang="fr-FR" sz="2400" b="1" dirty="0">
                <a:solidFill>
                  <a:srgbClr val="B23427"/>
                </a:solidFill>
                <a:latin typeface="Times New Roman" panose="02020603050405020304" pitchFamily="18" charset="0"/>
                <a:ea typeface="+mj-ea"/>
                <a:cs typeface="Times New Roman" panose="02020603050405020304" pitchFamily="18" charset="0"/>
              </a:rPr>
              <a:t>volonté</a:t>
            </a:r>
            <a:r>
              <a:rPr lang="fr-FR" dirty="0" smtClean="0"/>
              <a:t> de la documentation de développer la veille sur ce type de </a:t>
            </a:r>
            <a:r>
              <a:rPr lang="fr-FR" dirty="0" smtClean="0"/>
              <a:t>média</a:t>
            </a:r>
            <a:endParaRPr lang="fr-FR" dirty="0"/>
          </a:p>
        </p:txBody>
      </p:sp>
    </p:spTree>
    <p:extLst>
      <p:ext uri="{BB962C8B-B14F-4D97-AF65-F5344CB8AC3E}">
        <p14:creationId xmlns:p14="http://schemas.microsoft.com/office/powerpoint/2010/main" val="410176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Typologie de nos veilles sur </a:t>
            </a:r>
            <a:r>
              <a:rPr lang="fr-FR" dirty="0" err="1" smtClean="0"/>
              <a:t>Twitter</a:t>
            </a:r>
            <a:endParaRPr lang="fr-FR" dirty="0"/>
          </a:p>
        </p:txBody>
      </p:sp>
      <p:sp>
        <p:nvSpPr>
          <p:cNvPr id="3" name="Content Placeholder 2"/>
          <p:cNvSpPr>
            <a:spLocks noGrp="1"/>
          </p:cNvSpPr>
          <p:nvPr>
            <p:ph idx="1"/>
          </p:nvPr>
        </p:nvSpPr>
        <p:spPr/>
        <p:txBody>
          <a:bodyPr/>
          <a:lstStyle/>
          <a:p>
            <a:r>
              <a:rPr lang="fr-FR" dirty="0" smtClean="0"/>
              <a:t>Une </a:t>
            </a:r>
            <a:r>
              <a:rPr lang="fr-FR" sz="2400" b="1" dirty="0">
                <a:solidFill>
                  <a:srgbClr val="B23427"/>
                </a:solidFill>
                <a:latin typeface="Times New Roman" panose="02020603050405020304" pitchFamily="18" charset="0"/>
                <a:ea typeface="+mj-ea"/>
                <a:cs typeface="Times New Roman" panose="02020603050405020304" pitchFamily="18" charset="0"/>
              </a:rPr>
              <a:t>dizaine</a:t>
            </a:r>
            <a:r>
              <a:rPr lang="fr-FR" dirty="0" smtClean="0"/>
              <a:t> de veilles actives</a:t>
            </a:r>
          </a:p>
          <a:p>
            <a:pPr marL="449263" lvl="2" indent="0">
              <a:buNone/>
            </a:pPr>
            <a:endParaRPr lang="fr-FR" dirty="0" smtClean="0"/>
          </a:p>
          <a:p>
            <a:pPr lvl="2">
              <a:buFont typeface="Wingdings" panose="05000000000000000000" pitchFamily="2" charset="2"/>
              <a:buChar char="Ø"/>
            </a:pPr>
            <a:r>
              <a:rPr lang="fr-FR" dirty="0" smtClean="0"/>
              <a:t>Veille </a:t>
            </a:r>
            <a:r>
              <a:rPr lang="fr-FR" sz="2400" b="1" dirty="0">
                <a:solidFill>
                  <a:srgbClr val="B23427"/>
                </a:solidFill>
                <a:latin typeface="Times New Roman" panose="02020603050405020304" pitchFamily="18" charset="0"/>
                <a:ea typeface="+mj-ea"/>
                <a:cs typeface="Times New Roman" panose="02020603050405020304" pitchFamily="18" charset="0"/>
              </a:rPr>
              <a:t>image</a:t>
            </a:r>
          </a:p>
          <a:p>
            <a:endParaRPr lang="fr-FR" dirty="0"/>
          </a:p>
          <a:p>
            <a:pPr lvl="2">
              <a:buFont typeface="Wingdings" panose="05000000000000000000" pitchFamily="2" charset="2"/>
              <a:buChar char="Ø"/>
            </a:pPr>
            <a:r>
              <a:rPr lang="fr-FR" dirty="0" smtClean="0"/>
              <a:t>Veille </a:t>
            </a:r>
            <a:r>
              <a:rPr lang="fr-FR" sz="2400" b="1" dirty="0">
                <a:solidFill>
                  <a:srgbClr val="B23427"/>
                </a:solidFill>
                <a:latin typeface="Times New Roman" panose="02020603050405020304" pitchFamily="18" charset="0"/>
                <a:ea typeface="+mj-ea"/>
                <a:cs typeface="Times New Roman" panose="02020603050405020304" pitchFamily="18" charset="0"/>
              </a:rPr>
              <a:t>concurrentielle</a:t>
            </a:r>
          </a:p>
          <a:p>
            <a:pPr lvl="2"/>
            <a:endParaRPr lang="fr-FR" dirty="0"/>
          </a:p>
          <a:p>
            <a:pPr lvl="2">
              <a:buFont typeface="Wingdings" panose="05000000000000000000" pitchFamily="2" charset="2"/>
              <a:buChar char="Ø"/>
            </a:pPr>
            <a:r>
              <a:rPr lang="fr-FR" dirty="0" smtClean="0"/>
              <a:t>Veille </a:t>
            </a:r>
            <a:r>
              <a:rPr lang="fr-FR" sz="2400" b="1" dirty="0">
                <a:solidFill>
                  <a:srgbClr val="B23427"/>
                </a:solidFill>
                <a:latin typeface="Times New Roman" panose="02020603050405020304" pitchFamily="18" charset="0"/>
                <a:ea typeface="+mj-ea"/>
                <a:cs typeface="Times New Roman" panose="02020603050405020304" pitchFamily="18" charset="0"/>
              </a:rPr>
              <a:t>juridique</a:t>
            </a:r>
            <a:r>
              <a:rPr lang="fr-FR" dirty="0" smtClean="0"/>
              <a:t> et </a:t>
            </a:r>
            <a:r>
              <a:rPr lang="fr-FR" sz="2400" b="1" dirty="0">
                <a:solidFill>
                  <a:srgbClr val="B23427"/>
                </a:solidFill>
                <a:latin typeface="Times New Roman" panose="02020603050405020304" pitchFamily="18" charset="0"/>
                <a:ea typeface="+mj-ea"/>
                <a:cs typeface="Times New Roman" panose="02020603050405020304" pitchFamily="18" charset="0"/>
              </a:rPr>
              <a:t>évènementielle</a:t>
            </a:r>
          </a:p>
          <a:p>
            <a:pPr marL="449263" lvl="2" indent="0">
              <a:buNone/>
            </a:pPr>
            <a:endParaRPr lang="fr-FR" dirty="0"/>
          </a:p>
          <a:p>
            <a:pPr lvl="2">
              <a:buFont typeface="Wingdings" panose="05000000000000000000" pitchFamily="2" charset="2"/>
              <a:buChar char="Ø"/>
            </a:pPr>
            <a:r>
              <a:rPr lang="fr-FR" dirty="0" smtClean="0"/>
              <a:t>Veille </a:t>
            </a:r>
            <a:r>
              <a:rPr lang="fr-FR" sz="2400" b="1" dirty="0">
                <a:solidFill>
                  <a:srgbClr val="B23427"/>
                </a:solidFill>
                <a:latin typeface="Times New Roman" panose="02020603050405020304" pitchFamily="18" charset="0"/>
                <a:ea typeface="+mj-ea"/>
                <a:cs typeface="Times New Roman" panose="02020603050405020304" pitchFamily="18" charset="0"/>
              </a:rPr>
              <a:t>« avant-première »</a:t>
            </a:r>
          </a:p>
        </p:txBody>
      </p:sp>
    </p:spTree>
    <p:extLst>
      <p:ext uri="{BB962C8B-B14F-4D97-AF65-F5344CB8AC3E}">
        <p14:creationId xmlns:p14="http://schemas.microsoft.com/office/powerpoint/2010/main" val="294506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Un outil de veille privilégié : </a:t>
            </a:r>
            <a:r>
              <a:rPr lang="fr-FR" dirty="0" err="1" smtClean="0"/>
              <a:t>Tweetdeck</a:t>
            </a:r>
            <a:endParaRPr lang="fr-FR" dirty="0"/>
          </a:p>
        </p:txBody>
      </p:sp>
      <p:sp>
        <p:nvSpPr>
          <p:cNvPr id="3" name="Content Placeholder 2"/>
          <p:cNvSpPr>
            <a:spLocks noGrp="1"/>
          </p:cNvSpPr>
          <p:nvPr>
            <p:ph idx="1"/>
          </p:nvPr>
        </p:nvSpPr>
        <p:spPr/>
        <p:txBody>
          <a:bodyPr/>
          <a:lstStyle/>
          <a:p>
            <a:r>
              <a:rPr lang="fr-FR" u="sng" dirty="0" smtClean="0">
                <a:hlinkClick r:id="rId2"/>
              </a:rPr>
              <a:t> https</a:t>
            </a:r>
            <a:r>
              <a:rPr lang="fr-FR" u="sng" dirty="0">
                <a:hlinkClick r:id="rId2"/>
              </a:rPr>
              <a:t>://tweetdeck.twitter.com/</a:t>
            </a:r>
            <a:r>
              <a:rPr lang="fr-FR" dirty="0"/>
              <a:t> </a:t>
            </a:r>
            <a:endParaRPr lang="fr-FR" dirty="0" smtClean="0"/>
          </a:p>
          <a:p>
            <a:endParaRPr lang="fr-FR" dirty="0"/>
          </a:p>
          <a:p>
            <a:r>
              <a:rPr lang="fr-FR" dirty="0" smtClean="0"/>
              <a:t>Outil </a:t>
            </a:r>
            <a:r>
              <a:rPr lang="fr-FR" sz="2400" b="1" dirty="0">
                <a:solidFill>
                  <a:srgbClr val="B23427"/>
                </a:solidFill>
                <a:latin typeface="Times New Roman" panose="02020603050405020304" pitchFamily="18" charset="0"/>
                <a:ea typeface="+mj-ea"/>
                <a:cs typeface="Times New Roman" panose="02020603050405020304" pitchFamily="18" charset="0"/>
              </a:rPr>
              <a:t>gratuit</a:t>
            </a:r>
            <a:r>
              <a:rPr lang="fr-FR" dirty="0" smtClean="0"/>
              <a:t>…</a:t>
            </a:r>
          </a:p>
          <a:p>
            <a:endParaRPr lang="fr-FR" dirty="0"/>
          </a:p>
          <a:p>
            <a:r>
              <a:rPr lang="fr-FR" dirty="0" smtClean="0"/>
              <a:t>…qui nécessite d’avoir un </a:t>
            </a:r>
            <a:r>
              <a:rPr lang="fr-FR" sz="2400" b="1" dirty="0">
                <a:solidFill>
                  <a:srgbClr val="B23427"/>
                </a:solidFill>
                <a:latin typeface="Times New Roman" panose="02020603050405020304" pitchFamily="18" charset="0"/>
                <a:ea typeface="+mj-ea"/>
                <a:cs typeface="Times New Roman" panose="02020603050405020304" pitchFamily="18" charset="0"/>
              </a:rPr>
              <a:t>compte </a:t>
            </a:r>
            <a:r>
              <a:rPr lang="fr-FR" sz="2400" b="1" dirty="0" err="1">
                <a:solidFill>
                  <a:srgbClr val="B23427"/>
                </a:solidFill>
                <a:latin typeface="Times New Roman" panose="02020603050405020304" pitchFamily="18" charset="0"/>
                <a:ea typeface="+mj-ea"/>
                <a:cs typeface="Times New Roman" panose="02020603050405020304" pitchFamily="18" charset="0"/>
              </a:rPr>
              <a:t>Twitter</a:t>
            </a:r>
            <a:endParaRPr lang="fr-FR" sz="2400" b="1" dirty="0">
              <a:solidFill>
                <a:srgbClr val="B23427"/>
              </a:solidFill>
              <a:latin typeface="Times New Roman" panose="02020603050405020304" pitchFamily="18" charset="0"/>
              <a:ea typeface="+mj-ea"/>
              <a:cs typeface="Times New Roman" panose="02020603050405020304" pitchFamily="18" charset="0"/>
            </a:endParaRPr>
          </a:p>
          <a:p>
            <a:endParaRPr lang="fr-FR" dirty="0"/>
          </a:p>
          <a:p>
            <a:r>
              <a:rPr lang="fr-FR" dirty="0" smtClean="0"/>
              <a:t>Identifiants et mot de passe </a:t>
            </a:r>
            <a:r>
              <a:rPr lang="fr-FR" dirty="0" smtClean="0"/>
              <a:t>identiques à </a:t>
            </a:r>
            <a:r>
              <a:rPr lang="fr-FR" dirty="0" smtClean="0"/>
              <a:t>ceux utilisés pour accéder au compte </a:t>
            </a:r>
            <a:r>
              <a:rPr lang="fr-FR" dirty="0" err="1" smtClean="0"/>
              <a:t>Twitter</a:t>
            </a:r>
            <a:endParaRPr lang="fr-FR" dirty="0" smtClean="0"/>
          </a:p>
          <a:p>
            <a:endParaRPr lang="fr-FR" dirty="0" smtClean="0"/>
          </a:p>
          <a:p>
            <a:pPr marL="0" indent="0">
              <a:buNone/>
            </a:pPr>
            <a:endParaRPr lang="fr-FR" dirty="0"/>
          </a:p>
          <a:p>
            <a:pPr marL="0" indent="0">
              <a:buNone/>
            </a:pPr>
            <a:endParaRPr lang="fr-FR" dirty="0" smtClean="0"/>
          </a:p>
          <a:p>
            <a:endParaRPr lang="fr-F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4797152"/>
            <a:ext cx="2537460" cy="1371600"/>
          </a:xfrm>
          <a:prstGeom prst="rect">
            <a:avLst/>
          </a:prstGeom>
        </p:spPr>
      </p:pic>
    </p:spTree>
    <p:extLst>
      <p:ext uri="{BB962C8B-B14F-4D97-AF65-F5344CB8AC3E}">
        <p14:creationId xmlns:p14="http://schemas.microsoft.com/office/powerpoint/2010/main" val="156815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Tweetdeck</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908720"/>
            <a:ext cx="7560840" cy="5576913"/>
          </a:xfrm>
        </p:spPr>
      </p:pic>
    </p:spTree>
    <p:extLst>
      <p:ext uri="{BB962C8B-B14F-4D97-AF65-F5344CB8AC3E}">
        <p14:creationId xmlns:p14="http://schemas.microsoft.com/office/powerpoint/2010/main" val="2930958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Tweetdeck</a:t>
            </a:r>
            <a:r>
              <a:rPr lang="en-GB" dirty="0" smtClean="0"/>
              <a:t> – </a:t>
            </a:r>
            <a:r>
              <a:rPr lang="en-GB" dirty="0" err="1" smtClean="0"/>
              <a:t>Création</a:t>
            </a:r>
            <a:r>
              <a:rPr lang="en-GB" dirty="0" smtClean="0"/>
              <a:t> de </a:t>
            </a:r>
            <a:r>
              <a:rPr lang="en-GB" dirty="0" err="1" smtClean="0"/>
              <a:t>veilles</a:t>
            </a:r>
            <a:endParaRPr lang="en-GB"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3856" y="945253"/>
            <a:ext cx="2160239" cy="5446339"/>
          </a:xfrm>
        </p:spPr>
      </p:pic>
      <p:sp>
        <p:nvSpPr>
          <p:cNvPr id="4" name="Left Arrow 3"/>
          <p:cNvSpPr/>
          <p:nvPr/>
        </p:nvSpPr>
        <p:spPr>
          <a:xfrm>
            <a:off x="4860032" y="1616404"/>
            <a:ext cx="1224136" cy="360040"/>
          </a:xfrm>
          <a:prstGeom prst="lef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97577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Tweetdeck</a:t>
            </a:r>
            <a:r>
              <a:rPr lang="en-GB" dirty="0" smtClean="0"/>
              <a:t> – </a:t>
            </a:r>
            <a:r>
              <a:rPr lang="en-GB" dirty="0" err="1"/>
              <a:t>P</a:t>
            </a:r>
            <a:r>
              <a:rPr lang="en-GB" dirty="0" err="1" smtClean="0"/>
              <a:t>aramétrage</a:t>
            </a:r>
            <a:r>
              <a:rPr lang="en-GB" dirty="0" smtClean="0"/>
              <a:t> </a:t>
            </a:r>
            <a:r>
              <a:rPr lang="en-GB" dirty="0" smtClean="0"/>
              <a:t>des </a:t>
            </a:r>
            <a:r>
              <a:rPr lang="en-GB" dirty="0" err="1" smtClean="0"/>
              <a:t>veilles</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980731"/>
            <a:ext cx="3898232" cy="5173579"/>
          </a:xfrm>
          <a:prstGeom prst="rect">
            <a:avLst/>
          </a:prstGeom>
        </p:spPr>
      </p:pic>
    </p:spTree>
    <p:extLst>
      <p:ext uri="{BB962C8B-B14F-4D97-AF65-F5344CB8AC3E}">
        <p14:creationId xmlns:p14="http://schemas.microsoft.com/office/powerpoint/2010/main" val="2878874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Tweetdeck</a:t>
            </a:r>
            <a:r>
              <a:rPr lang="en-GB" dirty="0"/>
              <a:t> – </a:t>
            </a:r>
            <a:r>
              <a:rPr lang="en-GB" dirty="0" err="1"/>
              <a:t>P</a:t>
            </a:r>
            <a:r>
              <a:rPr lang="en-GB" dirty="0" err="1" smtClean="0"/>
              <a:t>aramétrage</a:t>
            </a:r>
            <a:r>
              <a:rPr lang="en-GB" dirty="0" smtClean="0"/>
              <a:t> </a:t>
            </a:r>
            <a:r>
              <a:rPr lang="en-GB" dirty="0"/>
              <a:t>des </a:t>
            </a:r>
            <a:r>
              <a:rPr lang="en-GB" dirty="0" err="1"/>
              <a:t>veilles</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628803"/>
            <a:ext cx="3954204" cy="40443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8" y="1628803"/>
            <a:ext cx="3309257" cy="125185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512" y="4064284"/>
            <a:ext cx="3321934" cy="1608881"/>
          </a:xfrm>
          <a:prstGeom prst="rect">
            <a:avLst/>
          </a:prstGeom>
        </p:spPr>
      </p:pic>
    </p:spTree>
    <p:extLst>
      <p:ext uri="{BB962C8B-B14F-4D97-AF65-F5344CB8AC3E}">
        <p14:creationId xmlns:p14="http://schemas.microsoft.com/office/powerpoint/2010/main" val="2878874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Autre type de veille : Via le </a:t>
            </a:r>
            <a:r>
              <a:rPr lang="fr-FR" dirty="0" err="1" smtClean="0"/>
              <a:t>hashtag</a:t>
            </a:r>
            <a:endParaRPr lang="fr-F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1268760"/>
            <a:ext cx="2376264" cy="48867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268760"/>
            <a:ext cx="3863340" cy="4777740"/>
          </a:xfrm>
          <a:prstGeom prst="rect">
            <a:avLst/>
          </a:prstGeom>
        </p:spPr>
      </p:pic>
    </p:spTree>
    <p:extLst>
      <p:ext uri="{BB962C8B-B14F-4D97-AF65-F5344CB8AC3E}">
        <p14:creationId xmlns:p14="http://schemas.microsoft.com/office/powerpoint/2010/main" val="358797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OBlank">
  <a:themeElements>
    <a:clrScheme name="A&amp;O new colours">
      <a:dk1>
        <a:srgbClr val="000000"/>
      </a:dk1>
      <a:lt1>
        <a:srgbClr val="FFFFFF"/>
      </a:lt1>
      <a:dk2>
        <a:srgbClr val="B23427"/>
      </a:dk2>
      <a:lt2>
        <a:srgbClr val="636467"/>
      </a:lt2>
      <a:accent1>
        <a:srgbClr val="006595"/>
      </a:accent1>
      <a:accent2>
        <a:srgbClr val="679146"/>
      </a:accent2>
      <a:accent3>
        <a:srgbClr val="5C6F7B"/>
      </a:accent3>
      <a:accent4>
        <a:srgbClr val="569BBE"/>
      </a:accent4>
      <a:accent5>
        <a:srgbClr val="C7C8CA"/>
      </a:accent5>
      <a:accent6>
        <a:srgbClr val="9E6614"/>
      </a:accent6>
      <a:hlink>
        <a:srgbClr val="5C6F7B"/>
      </a:hlink>
      <a:folHlink>
        <a:srgbClr val="9AD7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b="1" dirty="0" smtClean="0"/>
        </a:defPPr>
      </a:lstStyle>
    </a:txDef>
  </a:objectDefaults>
  <a:extraClrSchemeLst/>
</a:theme>
</file>

<file path=ppt/theme/theme2.xml><?xml version="1.0" encoding="utf-8"?>
<a:theme xmlns:a="http://schemas.openxmlformats.org/drawingml/2006/main" name="AOSampleCovers">
  <a:themeElements>
    <a:clrScheme name="A&amp;O new colours">
      <a:dk1>
        <a:srgbClr val="000000"/>
      </a:dk1>
      <a:lt1>
        <a:srgbClr val="FFFFFF"/>
      </a:lt1>
      <a:dk2>
        <a:srgbClr val="B23427"/>
      </a:dk2>
      <a:lt2>
        <a:srgbClr val="636467"/>
      </a:lt2>
      <a:accent1>
        <a:srgbClr val="006595"/>
      </a:accent1>
      <a:accent2>
        <a:srgbClr val="679146"/>
      </a:accent2>
      <a:accent3>
        <a:srgbClr val="5C6F7B"/>
      </a:accent3>
      <a:accent4>
        <a:srgbClr val="569BBE"/>
      </a:accent4>
      <a:accent5>
        <a:srgbClr val="C7C8CA"/>
      </a:accent5>
      <a:accent6>
        <a:srgbClr val="9E6614"/>
      </a:accent6>
      <a:hlink>
        <a:srgbClr val="5C6F7B"/>
      </a:hlink>
      <a:folHlink>
        <a:srgbClr val="9AD7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b="1" dirty="0" smtClean="0"/>
        </a:defPPr>
      </a:lstStyle>
    </a:txDef>
  </a:objectDefaults>
  <a:extraClrSchemeLst/>
</a:theme>
</file>

<file path=ppt/theme/theme3.xml><?xml version="1.0" encoding="utf-8"?>
<a:theme xmlns:a="http://schemas.openxmlformats.org/drawingml/2006/main" name="AOSampleStandard v3 font size 24">
  <a:themeElements>
    <a:clrScheme name="A&amp;O new colours">
      <a:dk1>
        <a:srgbClr val="000000"/>
      </a:dk1>
      <a:lt1>
        <a:srgbClr val="FFFFFF"/>
      </a:lt1>
      <a:dk2>
        <a:srgbClr val="B23427"/>
      </a:dk2>
      <a:lt2>
        <a:srgbClr val="636467"/>
      </a:lt2>
      <a:accent1>
        <a:srgbClr val="006595"/>
      </a:accent1>
      <a:accent2>
        <a:srgbClr val="679146"/>
      </a:accent2>
      <a:accent3>
        <a:srgbClr val="5C6F7B"/>
      </a:accent3>
      <a:accent4>
        <a:srgbClr val="569BBE"/>
      </a:accent4>
      <a:accent5>
        <a:srgbClr val="C7C8CA"/>
      </a:accent5>
      <a:accent6>
        <a:srgbClr val="9E6614"/>
      </a:accent6>
      <a:hlink>
        <a:srgbClr val="5C6F7B"/>
      </a:hlink>
      <a:folHlink>
        <a:srgbClr val="9AD7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b="1" dirty="0" smtClean="0"/>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AOBlank</Template>
  <TotalTime>217</TotalTime>
  <Words>285</Words>
  <Application>Microsoft Office PowerPoint</Application>
  <PresentationFormat>On-screen Show (4:3)</PresentationFormat>
  <Paragraphs>54</Paragraphs>
  <Slides>13</Slides>
  <Notes>2</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AOBlank</vt:lpstr>
      <vt:lpstr>AOSampleCovers</vt:lpstr>
      <vt:lpstr>AOSampleStandard v3 font size 24</vt:lpstr>
      <vt:lpstr>PowerPoint Presentation</vt:lpstr>
      <vt:lpstr>Pourquoi avons-nous commencé à veiller sur Twitter ?</vt:lpstr>
      <vt:lpstr>Typologie de nos veilles sur Twitter</vt:lpstr>
      <vt:lpstr>Un outil de veille privilégié : Tweetdeck</vt:lpstr>
      <vt:lpstr>Tweetdeck</vt:lpstr>
      <vt:lpstr>Tweetdeck – Création de veilles</vt:lpstr>
      <vt:lpstr>Tweetdeck – Paramétrage des veilles</vt:lpstr>
      <vt:lpstr>Tweetdeck – Paramétrage des veilles</vt:lpstr>
      <vt:lpstr>Autre type de veille : Via le hashtag</vt:lpstr>
      <vt:lpstr>Autre type de veille : Via un compte utilisateur</vt:lpstr>
      <vt:lpstr>Conclusion</vt:lpstr>
      <vt:lpstr>Pour aller plus loin…</vt:lpstr>
      <vt:lpstr>PowerPoint Presentation</vt:lpstr>
    </vt:vector>
  </TitlesOfParts>
  <Company>Allen &amp; Overy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&amp; Overy</dc:creator>
  <cp:lastModifiedBy>Allen &amp; Overy</cp:lastModifiedBy>
  <cp:revision>18</cp:revision>
  <dcterms:created xsi:type="dcterms:W3CDTF">2016-10-18T14:08:38Z</dcterms:created>
  <dcterms:modified xsi:type="dcterms:W3CDTF">2016-10-19T10:22:15Z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Pedigree">
    <vt:lpwstr>OSAX</vt:lpwstr>
  </property>
  <property fmtid="{D5CDD505-2E9C-101B-9397-08002B2CF9AE}" pid="3" name="Client">
    <vt:lpwstr/>
  </property>
  <property fmtid="{D5CDD505-2E9C-101B-9397-08002B2CF9AE}" pid="4" name="Matter">
    <vt:lpwstr/>
  </property>
  <property fmtid="{D5CDD505-2E9C-101B-9397-08002B2CF9AE}" pid="5" name="cpClientMatter">
    <vt:lpwstr/>
  </property>
  <property fmtid="{D5CDD505-2E9C-101B-9397-08002B2CF9AE}" pid="6" name="cpDocRef">
    <vt:lpwstr>TWITTER.pptx</vt:lpwstr>
  </property>
  <property fmtid="{D5CDD505-2E9C-101B-9397-08002B2CF9AE}" pid="7" name="cpCombinedRef">
    <vt:lpwstr>TWITTER.pptx</vt:lpwstr>
  </property>
</Properties>
</file>