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7.3-->
<p:presentation xmlns:r="http://schemas.openxmlformats.org/officeDocument/2006/relationships" xmlns:a="http://schemas.openxmlformats.org/drawingml/2006/main" xmlns:p="http://schemas.openxmlformats.org/presentationml/2006/main" saveSubsetFonts="1" autoCompressPictures="0">
  <p:sldMasterIdLst>
    <p:sldMasterId id="2147483660" r:id="rId1"/>
    <p:sldMasterId id="2147483648" r:id="rId2"/>
  </p:sldMasterIdLst>
  <p:notesMasterIdLst>
    <p:notesMasterId r:id="rId3"/>
  </p:notesMasterIdLst>
  <p:sldIdLst>
    <p:sldId id="257" r:id="rId4"/>
    <p:sldId id="266" r:id="rId5"/>
    <p:sldId id="273" r:id="rId6"/>
    <p:sldId id="265" r:id="rId7"/>
    <p:sldId id="270" r:id="rId8"/>
    <p:sldId id="272" r:id="rId9"/>
    <p:sldId id="269" r:id="rId10"/>
    <p:sldId id="268" r:id="rId11"/>
    <p:sldId id="274" r:id="rId12"/>
  </p:sldIdLst>
  <p:sldSz cx="9144000" cy="6858000" type="screen4x3"/>
  <p:notesSz cx="6858000" cy="9144000"/>
  <p:custDataLst>
    <p:tags r:id="rId13"/>
  </p:custDataLst>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F70"/>
    <a:srgbClr val="25ADFF"/>
    <a:srgbClr val="396EAF"/>
    <a:srgbClr val="006AAC"/>
    <a:srgbClr val="313231"/>
    <a:srgbClr val="750037"/>
    <a:srgbClr val="337CB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72907" autoAdjust="0"/>
  </p:normalViewPr>
  <p:slideViewPr>
    <p:cSldViewPr snapToGrid="0" snapToObjects="1">
      <p:cViewPr varScale="1">
        <p:scale>
          <a:sx n="78" d="100"/>
          <a:sy n="78" d="100"/>
        </p:scale>
        <p:origin x="276"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7" d="100"/>
          <a:sy n="87" d="100"/>
        </p:scale>
        <p:origin x="-894" y="-84"/>
      </p:cViewPr>
      <p:guideLst>
        <p:guide orient="horz" pos="2880"/>
        <p:guide pos="2160"/>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slideMaster" Target="slideMasters/slideMaster2.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diagrams/colors1.xml><?xml version="1.0" encoding="utf-8"?>
<dgm:colorsDef xmlns:a="http://schemas.openxmlformats.org/drawingml/2006/main" xmlns:dgm="http://schemas.openxmlformats.org/drawingml/2006/diagram"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a="http://schemas.openxmlformats.org/drawingml/2006/main" xmlns:dgm="http://schemas.openxmlformats.org/drawingml/2006/diagram"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dgm="http://schemas.openxmlformats.org/drawingml/2006/diagram">
  <dgm:ptLst>
    <dgm:pt modelId="{96612714-85A5-44A2-BCDB-D890D2EFE52B}"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fr-FR"/>
        </a:p>
      </dgm:t>
    </dgm:pt>
    <dgm:pt modelId="{68C0C5B6-7A02-4070-A690-0AEB4E96EB33}" type="parTrans" cxnId="{3BE6E259-73C8-40C1-9834-4ACDBB59893F}">
      <dgm:prSet/>
      <dgm:spPr/>
      <dgm:t>
        <a:bodyPr/>
        <a:lstStyle/>
        <a:p>
          <a:endParaRPr lang="fr-FR"/>
        </a:p>
      </dgm:t>
    </dgm:pt>
    <dgm:pt modelId="{9AE35BFA-FD41-4B8F-8AE2-4BAEBD281A08}">
      <dgm:prSet phldrT="[Texte]"/>
      <dgm:spPr/>
      <dgm:t>
        <a:bodyPr/>
        <a:lstStyle/>
        <a:p>
          <a:r>
            <a:rPr lang="fr-FR"/>
            <a:t>Un seul statut couvrant tous les types de thèses : arrêté du 25 mai 2016  </a:t>
          </a:r>
        </a:p>
      </dgm:t>
    </dgm:pt>
    <dgm:pt modelId="{22F932A7-D6A0-46A6-90C2-D12F1024875D}" type="sibTrans" cxnId="{3BE6E259-73C8-40C1-9834-4ACDBB59893F}">
      <dgm:prSet/>
      <dgm:spPr/>
      <dgm:t>
        <a:bodyPr/>
        <a:lstStyle/>
        <a:p>
          <a:endParaRPr lang="fr-FR"/>
        </a:p>
      </dgm:t>
    </dgm:pt>
    <dgm:pt modelId="{6A829A9F-B99A-4034-B08F-7CB05DAD77A9}" type="parTrans" cxnId="{3F12C305-5266-4AE4-B072-A4D9C2F6ECD0}">
      <dgm:prSet/>
      <dgm:spPr/>
      <dgm:t>
        <a:bodyPr/>
        <a:lstStyle/>
        <a:p>
          <a:endParaRPr lang="fr-FR"/>
        </a:p>
      </dgm:t>
    </dgm:pt>
    <dgm:pt modelId="{D553B5E2-C987-404D-B2DC-A2D826491487}">
      <dgm:prSet phldrT="[Texte]"/>
      <dgm:spPr/>
      <dgm:t>
        <a:bodyPr/>
        <a:lstStyle/>
        <a:p>
          <a:r>
            <a:rPr lang="fr-FR"/>
            <a:t>La thèse est une œuvre de l’esprit art. L-112-2 CPI</a:t>
          </a:r>
        </a:p>
      </dgm:t>
    </dgm:pt>
    <dgm:pt modelId="{C4FCFF6A-C275-4D47-9870-9EBCB09F73FB}" type="sibTrans" cxnId="{3F12C305-5266-4AE4-B072-A4D9C2F6ECD0}">
      <dgm:prSet/>
      <dgm:spPr/>
      <dgm:t>
        <a:bodyPr/>
        <a:lstStyle/>
        <a:p>
          <a:endParaRPr lang="fr-FR"/>
        </a:p>
      </dgm:t>
    </dgm:pt>
    <dgm:pt modelId="{B686EECC-85C4-46C5-AE64-CABB2A8F633E}" type="parTrans" cxnId="{2BB780BD-29AE-4850-A6D5-0C57E1EC70BA}">
      <dgm:prSet/>
      <dgm:spPr/>
      <dgm:t>
        <a:bodyPr/>
        <a:lstStyle/>
        <a:p>
          <a:endParaRPr lang="fr-FR"/>
        </a:p>
      </dgm:t>
    </dgm:pt>
    <dgm:pt modelId="{230B90FA-D18A-4F77-9A44-61A84D2F9B29}">
      <dgm:prSet phldrT="[Texte]"/>
      <dgm:spPr/>
      <dgm:t>
        <a:bodyPr/>
        <a:lstStyle/>
        <a:p>
          <a:r>
            <a:rPr lang="fr-FR"/>
            <a:t>La thèse est protégée par le droit d’auteur  art. L.112-1 CPI</a:t>
          </a:r>
        </a:p>
      </dgm:t>
    </dgm:pt>
    <dgm:pt modelId="{EA1C2AF6-96C4-4549-A530-12DC269DD842}" type="sibTrans" cxnId="{2BB780BD-29AE-4850-A6D5-0C57E1EC70BA}">
      <dgm:prSet/>
      <dgm:spPr/>
      <dgm:t>
        <a:bodyPr/>
        <a:lstStyle/>
        <a:p>
          <a:endParaRPr lang="fr-FR"/>
        </a:p>
      </dgm:t>
    </dgm:pt>
    <dgm:pt modelId="{91C405FE-FB57-4CDC-9BC6-5C7C20989451}" type="pres">
      <dgm:prSet presAssocID="{96612714-85A5-44A2-BCDB-D890D2EFE52B}" presName="Name0">
        <dgm:presLayoutVars>
          <dgm:chMax val="7"/>
          <dgm:chPref val="7"/>
          <dgm:dir/>
        </dgm:presLayoutVars>
      </dgm:prSet>
      <dgm:spPr/>
      <dgm:t>
        <a:bodyPr/>
        <a:lstStyle/>
        <a:p>
          <a:endParaRPr lang="en-US"/>
        </a:p>
      </dgm:t>
    </dgm:pt>
    <dgm:pt modelId="{7190573F-CDEF-4478-AF88-17A041CC29BC}" type="pres">
      <dgm:prSet presAssocID="{96612714-85A5-44A2-BCDB-D890D2EFE52B}" presName="Name1"/>
      <dgm:spPr/>
      <dgm:t>
        <a:bodyPr/>
        <a:lstStyle/>
        <a:p/>
      </dgm:t>
    </dgm:pt>
    <dgm:pt modelId="{693290A2-9D68-46BD-A1B4-C1133298E5BF}" type="pres">
      <dgm:prSet presAssocID="{96612714-85A5-44A2-BCDB-D890D2EFE52B}" presName="cycle"/>
      <dgm:spPr/>
      <dgm:t>
        <a:bodyPr/>
        <a:lstStyle/>
        <a:p/>
      </dgm:t>
    </dgm:pt>
    <dgm:pt modelId="{1620A6E8-5CC7-4C9F-B932-1378047C806A}" type="pres">
      <dgm:prSet presAssocID="{96612714-85A5-44A2-BCDB-D890D2EFE52B}" presName="srcNode" presStyleLbl="node1" presStyleCnt="5"/>
      <dgm:spPr/>
      <dgm:t>
        <a:bodyPr/>
        <a:lstStyle/>
        <a:p/>
      </dgm:t>
    </dgm:pt>
    <dgm:pt modelId="{4E7190DE-75E9-453C-8371-A73CAB57AF03}" type="pres">
      <dgm:prSet presAssocID="{96612714-85A5-44A2-BCDB-D890D2EFE52B}" presName="conn" presStyleLbl="parChTrans1D2" presStyleCnt="1"/>
      <dgm:spPr/>
      <dgm:t>
        <a:bodyPr/>
        <a:lstStyle/>
        <a:p>
          <a:endParaRPr lang="en-US"/>
        </a:p>
      </dgm:t>
    </dgm:pt>
    <dgm:pt modelId="{54B813BE-5ACA-4873-BFFC-58F51A053ECF}" type="pres">
      <dgm:prSet presAssocID="{96612714-85A5-44A2-BCDB-D890D2EFE52B}" presName="extraNode" presStyleLbl="node1" presStyleIdx="1" presStyleCnt="5"/>
      <dgm:spPr/>
      <dgm:t>
        <a:bodyPr/>
        <a:lstStyle/>
        <a:p/>
      </dgm:t>
    </dgm:pt>
    <dgm:pt modelId="{A0120BE3-588C-4638-951D-EC38A019621B}" type="pres">
      <dgm:prSet presAssocID="{96612714-85A5-44A2-BCDB-D890D2EFE52B}" presName="dstNode" presStyleLbl="node1" presStyleIdx="1" presStyleCnt="5"/>
      <dgm:spPr/>
      <dgm:t>
        <a:bodyPr/>
        <a:lstStyle/>
        <a:p/>
      </dgm:t>
    </dgm:pt>
    <dgm:pt modelId="{0E229344-F239-48FD-A41A-3897177026C5}" type="pres">
      <dgm:prSet presAssocID="{9AE35BFA-FD41-4B8F-8AE2-4BAEBD281A08}" presName="text_1" presStyleLbl="node1" presStyleIdx="2" presStyleCnt="5">
        <dgm:presLayoutVars>
          <dgm:bulletEnabled val="1"/>
        </dgm:presLayoutVars>
      </dgm:prSet>
      <dgm:spPr/>
      <dgm:t>
        <a:bodyPr/>
        <a:lstStyle/>
        <a:p>
          <a:endParaRPr lang="en-US"/>
        </a:p>
      </dgm:t>
    </dgm:pt>
    <dgm:pt modelId="{2AAB1370-340D-41CD-A0B7-6572A2EB392C}" type="pres">
      <dgm:prSet presAssocID="{9AE35BFA-FD41-4B8F-8AE2-4BAEBD281A08}" presName="accent_1"/>
      <dgm:spPr/>
      <dgm:t>
        <a:bodyPr/>
        <a:lstStyle/>
        <a:p/>
      </dgm:t>
    </dgm:pt>
    <dgm:pt modelId="{34E71D50-F7FB-4979-BE5A-DB8FC5BEE3F2}" type="pres">
      <dgm:prSet presAssocID="{9AE35BFA-FD41-4B8F-8AE2-4BAEBD281A08}" presName="accentRepeatNode" presStyleLbl="solidFgAcc1" presStyleCnt="3"/>
      <dgm:spPr/>
      <dgm:t>
        <a:bodyPr/>
        <a:lstStyle/>
        <a:p/>
      </dgm:t>
    </dgm:pt>
    <dgm:pt modelId="{BE8B8D30-5A4C-42D0-8898-3F3E4D3C3524}" type="pres">
      <dgm:prSet presAssocID="{D553B5E2-C987-404D-B2DC-A2D826491487}" presName="text_2" presStyleLbl="node1" presStyleIdx="3" presStyleCnt="5">
        <dgm:presLayoutVars>
          <dgm:bulletEnabled val="1"/>
        </dgm:presLayoutVars>
      </dgm:prSet>
      <dgm:spPr/>
      <dgm:t>
        <a:bodyPr/>
        <a:lstStyle/>
        <a:p>
          <a:endParaRPr lang="en-US"/>
        </a:p>
      </dgm:t>
    </dgm:pt>
    <dgm:pt modelId="{3797A706-DB9F-4809-A635-C7CD3A07CF0E}" type="pres">
      <dgm:prSet presAssocID="{D553B5E2-C987-404D-B2DC-A2D826491487}" presName="accent_2"/>
      <dgm:spPr/>
      <dgm:t>
        <a:bodyPr/>
        <a:lstStyle/>
        <a:p/>
      </dgm:t>
    </dgm:pt>
    <dgm:pt modelId="{81F4C615-4688-4C76-9F91-53E4FB475583}" type="pres">
      <dgm:prSet presAssocID="{D553B5E2-C987-404D-B2DC-A2D826491487}" presName="accentRepeatNode" presStyleLbl="solidFgAcc1" presStyleIdx="1" presStyleCnt="3"/>
      <dgm:spPr/>
      <dgm:t>
        <a:bodyPr/>
        <a:lstStyle/>
        <a:p/>
      </dgm:t>
    </dgm:pt>
    <dgm:pt modelId="{1AD72AB8-25C1-4AF8-814D-EBF061D1FD46}" type="pres">
      <dgm:prSet presAssocID="{230B90FA-D18A-4F77-9A44-61A84D2F9B29}" presName="text_3" presStyleLbl="node1" presStyleIdx="4" presStyleCnt="5">
        <dgm:presLayoutVars>
          <dgm:bulletEnabled val="1"/>
        </dgm:presLayoutVars>
      </dgm:prSet>
      <dgm:spPr/>
      <dgm:t>
        <a:bodyPr/>
        <a:lstStyle/>
        <a:p>
          <a:endParaRPr lang="en-US"/>
        </a:p>
      </dgm:t>
    </dgm:pt>
    <dgm:pt modelId="{3678A59A-D20A-41D5-9C73-713426EEDBA2}" type="pres">
      <dgm:prSet presAssocID="{230B90FA-D18A-4F77-9A44-61A84D2F9B29}" presName="accent_3"/>
      <dgm:spPr/>
      <dgm:t>
        <a:bodyPr/>
        <a:lstStyle/>
        <a:p/>
      </dgm:t>
    </dgm:pt>
    <dgm:pt modelId="{09270E15-F161-4568-9171-DBD86B92C800}" type="pres">
      <dgm:prSet presAssocID="{230B90FA-D18A-4F77-9A44-61A84D2F9B29}" presName="accentRepeatNode" presStyleLbl="solidFgAcc1" presStyleIdx="2" presStyleCnt="3"/>
      <dgm:spPr/>
      <dgm:t>
        <a:bodyPr/>
        <a:lstStyle/>
        <a:p/>
      </dgm:t>
    </dgm:pt>
  </dgm:ptLst>
  <dgm:cxnLst>
    <dgm:cxn modelId="{3BE6E259-73C8-40C1-9834-4ACDBB59893F}" srcId="{96612714-85A5-44A2-BCDB-D890D2EFE52B}" destId="{9AE35BFA-FD41-4B8F-8AE2-4BAEBD281A08}" srcOrd="0" destOrd="0" parTransId="{68C0C5B6-7A02-4070-A690-0AEB4E96EB33}" sibTransId="{22F932A7-D6A0-46A6-90C2-D12F1024875D}"/>
    <dgm:cxn modelId="{3F12C305-5266-4AE4-B072-A4D9C2F6ECD0}" srcId="{96612714-85A5-44A2-BCDB-D890D2EFE52B}" destId="{D553B5E2-C987-404D-B2DC-A2D826491487}" srcOrd="1" destOrd="0" parTransId="{6A829A9F-B99A-4034-B08F-7CB05DAD77A9}" sibTransId="{C4FCFF6A-C275-4D47-9870-9EBCB09F73FB}"/>
    <dgm:cxn modelId="{2BB780BD-29AE-4850-A6D5-0C57E1EC70BA}" srcId="{96612714-85A5-44A2-BCDB-D890D2EFE52B}" destId="{230B90FA-D18A-4F77-9A44-61A84D2F9B29}" srcOrd="2" destOrd="0" parTransId="{B686EECC-85C4-46C5-AE64-CABB2A8F633E}" sibTransId="{EA1C2AF6-96C4-4549-A530-12DC269DD842}"/>
    <dgm:cxn modelId="{FEB8BA9F-A316-43C8-B058-E6F468B40A5E}" type="presOf" srcId="{96612714-85A5-44A2-BCDB-D890D2EFE52B}" destId="{91C405FE-FB57-4CDC-9BC6-5C7C20989451}" srcOrd="0" destOrd="0" presId="urn:microsoft.com/office/officeart/2008/layout/VerticalCurvedList"/>
    <dgm:cxn modelId="{12DD1EC0-DE3D-4DE1-BF0A-17D746807DEB}" type="presParOf" srcId="{91C405FE-FB57-4CDC-9BC6-5C7C20989451}" destId="{7190573F-CDEF-4478-AF88-17A041CC29BC}" srcOrd="0" destOrd="0" presId="urn:microsoft.com/office/officeart/2008/layout/VerticalCurvedList"/>
    <dgm:cxn modelId="{3E06CAF5-8924-4F69-B880-3AA8205C0A2E}" type="presParOf" srcId="{7190573F-CDEF-4478-AF88-17A041CC29BC}" destId="{693290A2-9D68-46BD-A1B4-C1133298E5BF}" srcOrd="0" destOrd="0" presId="urn:microsoft.com/office/officeart/2008/layout/VerticalCurvedList"/>
    <dgm:cxn modelId="{F63FDE7F-CA62-4D64-A8CD-829FA855D326}" type="presParOf" srcId="{693290A2-9D68-46BD-A1B4-C1133298E5BF}" destId="{1620A6E8-5CC7-4C9F-B932-1378047C806A}" srcOrd="0" destOrd="0" presId="urn:microsoft.com/office/officeart/2008/layout/VerticalCurvedList"/>
    <dgm:cxn modelId="{7861DD0D-8B6F-4FFC-BDDF-427A27ADBF9D}" type="presParOf" srcId="{693290A2-9D68-46BD-A1B4-C1133298E5BF}" destId="{4E7190DE-75E9-453C-8371-A73CAB57AF03}" srcOrd="1" destOrd="0" presId="urn:microsoft.com/office/officeart/2008/layout/VerticalCurvedList"/>
    <dgm:cxn modelId="{D19632AB-970B-4B55-9762-025DC3567BC4}" type="presOf" srcId="{22F932A7-D6A0-46A6-90C2-D12F1024875D}" destId="{4E7190DE-75E9-453C-8371-A73CAB57AF03}" srcOrd="0" destOrd="0" presId="urn:microsoft.com/office/officeart/2008/layout/VerticalCurvedList"/>
    <dgm:cxn modelId="{DA42242C-EA6B-4FE9-9BDD-AC4DF9E47ECE}" type="presParOf" srcId="{693290A2-9D68-46BD-A1B4-C1133298E5BF}" destId="{54B813BE-5ACA-4873-BFFC-58F51A053ECF}" srcOrd="2" destOrd="0" presId="urn:microsoft.com/office/officeart/2008/layout/VerticalCurvedList"/>
    <dgm:cxn modelId="{7432462C-FD5D-453D-AAFB-A28089AC5212}" type="presParOf" srcId="{693290A2-9D68-46BD-A1B4-C1133298E5BF}" destId="{A0120BE3-588C-4638-951D-EC38A019621B}" srcOrd="3" destOrd="0" presId="urn:microsoft.com/office/officeart/2008/layout/VerticalCurvedList"/>
    <dgm:cxn modelId="{1626FA78-D4DD-4828-AF0E-247F5B1D9EE5}" type="presParOf" srcId="{7190573F-CDEF-4478-AF88-17A041CC29BC}" destId="{0E229344-F239-48FD-A41A-3897177026C5}" srcOrd="1" destOrd="0" presId="urn:microsoft.com/office/officeart/2008/layout/VerticalCurvedList"/>
    <dgm:cxn modelId="{9902A30E-D537-4AC4-898B-56D6F83C61D5}" type="presOf" srcId="{9AE35BFA-FD41-4B8F-8AE2-4BAEBD281A08}" destId="{0E229344-F239-48FD-A41A-3897177026C5}" srcOrd="0" destOrd="0" presId="urn:microsoft.com/office/officeart/2008/layout/VerticalCurvedList"/>
    <dgm:cxn modelId="{8FAA2E5D-34FA-4B7E-918C-854307CE94D4}" type="presParOf" srcId="{7190573F-CDEF-4478-AF88-17A041CC29BC}" destId="{2AAB1370-340D-41CD-A0B7-6572A2EB392C}" srcOrd="2" destOrd="0" presId="urn:microsoft.com/office/officeart/2008/layout/VerticalCurvedList"/>
    <dgm:cxn modelId="{C7A2DE1F-F726-4100-A8E7-0CFB6F638F75}" type="presParOf" srcId="{2AAB1370-340D-41CD-A0B7-6572A2EB392C}" destId="{34E71D50-F7FB-4979-BE5A-DB8FC5BEE3F2}" srcOrd="0" destOrd="0" presId="urn:microsoft.com/office/officeart/2008/layout/VerticalCurvedList"/>
    <dgm:cxn modelId="{6A75D65E-6E5F-446C-A32C-288152DC09B4}" type="presParOf" srcId="{7190573F-CDEF-4478-AF88-17A041CC29BC}" destId="{BE8B8D30-5A4C-42D0-8898-3F3E4D3C3524}" srcOrd="3" destOrd="0" presId="urn:microsoft.com/office/officeart/2008/layout/VerticalCurvedList"/>
    <dgm:cxn modelId="{F2FE141A-4815-4060-A592-407F5BDAF505}" type="presOf" srcId="{D553B5E2-C987-404D-B2DC-A2D826491487}" destId="{BE8B8D30-5A4C-42D0-8898-3F3E4D3C3524}" srcOrd="0" destOrd="0" presId="urn:microsoft.com/office/officeart/2008/layout/VerticalCurvedList"/>
    <dgm:cxn modelId="{4B33CEC5-6CA7-4001-8506-7E4F0F8AB2E2}" type="presParOf" srcId="{7190573F-CDEF-4478-AF88-17A041CC29BC}" destId="{3797A706-DB9F-4809-A635-C7CD3A07CF0E}" srcOrd="4" destOrd="0" presId="urn:microsoft.com/office/officeart/2008/layout/VerticalCurvedList"/>
    <dgm:cxn modelId="{0526151B-9B3A-45ED-AC99-CAAE6A797A8B}" type="presParOf" srcId="{3797A706-DB9F-4809-A635-C7CD3A07CF0E}" destId="{81F4C615-4688-4C76-9F91-53E4FB475583}" srcOrd="0" destOrd="0" presId="urn:microsoft.com/office/officeart/2008/layout/VerticalCurvedList"/>
    <dgm:cxn modelId="{9E497F53-BA8A-4EE1-953D-982AFCFFFEF6}" type="presParOf" srcId="{7190573F-CDEF-4478-AF88-17A041CC29BC}" destId="{1AD72AB8-25C1-4AF8-814D-EBF061D1FD46}" srcOrd="5" destOrd="0" presId="urn:microsoft.com/office/officeart/2008/layout/VerticalCurvedList"/>
    <dgm:cxn modelId="{303814E4-06F5-4614-9FB3-8EBECF7D6BE8}" type="presOf" srcId="{230B90FA-D18A-4F77-9A44-61A84D2F9B29}" destId="{1AD72AB8-25C1-4AF8-814D-EBF061D1FD46}" srcOrd="0" destOrd="0" presId="urn:microsoft.com/office/officeart/2008/layout/VerticalCurvedList"/>
    <dgm:cxn modelId="{25CB7898-1ABD-4600-AE28-AD76B6A8E35A}" type="presParOf" srcId="{7190573F-CDEF-4478-AF88-17A041CC29BC}" destId="{3678A59A-D20A-41D5-9C73-713426EEDBA2}" srcOrd="6" destOrd="0" presId="urn:microsoft.com/office/officeart/2008/layout/VerticalCurvedList"/>
    <dgm:cxn modelId="{AE4E8966-FF2F-47E6-AB82-F29E4D4AD010}" type="presParOf" srcId="{3678A59A-D20A-41D5-9C73-713426EEDBA2}" destId="{09270E15-F161-4568-9171-DBD86B92C800}" srcOrd="0" destOrd="0" presId="urn:microsoft.com/office/officeart/2008/layout/VerticalCurvedList"/>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2.xml><?xml version="1.0" encoding="utf-8"?>
<dgm:dataModel xmlns:a="http://schemas.openxmlformats.org/drawingml/2006/main" xmlns:r="http://schemas.openxmlformats.org/officeDocument/2006/relationships" xmlns:dgm="http://schemas.openxmlformats.org/drawingml/2006/diagram">
  <dgm:ptLst>
    <dgm:pt modelId="{5F7DFA8E-9E97-4BA4-97C3-084798B24502}" type="doc">
      <dgm:prSet loTypeId="urn:microsoft.com/office/officeart/2005/8/layout/chevron2" loCatId="process" qsTypeId="urn:microsoft.com/office/officeart/2005/8/quickstyle/simple1" qsCatId="simple" csTypeId="urn:microsoft.com/office/officeart/2005/8/colors/colorful3" csCatId="colorful" phldr="1"/>
      <dgm:spPr/>
      <dgm:t>
        <a:bodyPr/>
        <a:lstStyle/>
        <a:p>
          <a:endParaRPr lang="fr-FR"/>
        </a:p>
      </dgm:t>
    </dgm:pt>
    <dgm:pt modelId="{CD901FA6-1097-4DD5-9662-6874E0E7813F}" type="parTrans" cxnId="{78ED1C49-A08D-4D10-89ED-D019C6A4B949}">
      <dgm:prSet/>
      <dgm:spPr/>
      <dgm:t>
        <a:bodyPr/>
        <a:lstStyle/>
        <a:p>
          <a:endParaRPr lang="fr-FR"/>
        </a:p>
      </dgm:t>
    </dgm:pt>
    <dgm:pt modelId="{B3D30BA2-208E-48B2-A4CD-1BE45BD47F25}">
      <dgm:prSet phldrT="[Texte]"/>
      <dgm:spPr/>
      <dgm:t>
        <a:bodyPr/>
        <a:lstStyle/>
        <a:p>
          <a:r>
            <a:rPr lang="fr-FR"/>
            <a:t>Droits moraux</a:t>
          </a:r>
        </a:p>
        <a:p>
          <a:r>
            <a:rPr lang="fr-FR"/>
            <a:t>Inaliénables et perpétuels </a:t>
          </a:r>
        </a:p>
      </dgm:t>
    </dgm:pt>
    <dgm:pt modelId="{C2049720-6D4F-47E8-9A49-AF78BAE5AD6F}" type="parTrans" cxnId="{1569356A-D42F-4896-AECF-2F83A98FB06E}">
      <dgm:prSet/>
      <dgm:spPr/>
      <dgm:t>
        <a:bodyPr/>
        <a:lstStyle/>
        <a:p>
          <a:endParaRPr lang="fr-FR"/>
        </a:p>
      </dgm:t>
    </dgm:pt>
    <dgm:pt modelId="{010CCCA9-B237-46BA-8603-2BA5BA1ACD41}">
      <dgm:prSet phldrT="[Texte]"/>
      <dgm:spPr/>
      <dgm:t>
        <a:bodyPr/>
        <a:lstStyle/>
        <a:p>
          <a:r>
            <a:rPr lang="fr-FR"/>
            <a:t>Droit de paternité, art. L-121-1 CPI</a:t>
          </a:r>
        </a:p>
      </dgm:t>
    </dgm:pt>
    <dgm:pt modelId="{748ACFAC-7247-4861-BFA3-D697046F3868}" type="sibTrans" cxnId="{1569356A-D42F-4896-AECF-2F83A98FB06E}">
      <dgm:prSet/>
      <dgm:spPr/>
      <dgm:t>
        <a:bodyPr/>
        <a:lstStyle/>
        <a:p>
          <a:endParaRPr lang="fr-FR"/>
        </a:p>
      </dgm:t>
    </dgm:pt>
    <dgm:pt modelId="{EAFA5CEB-2486-45B6-BCE1-B1914773706A}" type="parTrans" cxnId="{674214C5-E8C8-4971-B23A-17E1EC783856}">
      <dgm:prSet/>
      <dgm:spPr/>
      <dgm:t>
        <a:bodyPr/>
        <a:lstStyle/>
        <a:p>
          <a:endParaRPr lang="fr-FR"/>
        </a:p>
      </dgm:t>
    </dgm:pt>
    <dgm:pt modelId="{7410BC1D-3E17-4BB8-A86E-C7867697DEB5}">
      <dgm:prSet phldrT="[Texte]"/>
      <dgm:spPr/>
      <dgm:t>
        <a:bodyPr/>
        <a:lstStyle/>
        <a:p>
          <a:r>
            <a:rPr lang="fr-FR"/>
            <a:t>Respect de l’intégrité de l’œuvre, art. L-121-1 CPI</a:t>
          </a:r>
        </a:p>
      </dgm:t>
    </dgm:pt>
    <dgm:pt modelId="{79B7BFB1-42A0-44DC-A278-DA8087D4129A}" type="sibTrans" cxnId="{674214C5-E8C8-4971-B23A-17E1EC783856}">
      <dgm:prSet/>
      <dgm:spPr/>
      <dgm:t>
        <a:bodyPr/>
        <a:lstStyle/>
        <a:p>
          <a:endParaRPr lang="fr-FR"/>
        </a:p>
      </dgm:t>
    </dgm:pt>
    <dgm:pt modelId="{DF64B0C1-ADAE-4EF5-9C88-02DBB03009EA}" type="parTrans" cxnId="{E49BE8B2-3927-42C7-B340-8573B8A7F9A8}">
      <dgm:prSet/>
      <dgm:spPr/>
      <dgm:t>
        <a:bodyPr/>
        <a:lstStyle/>
        <a:p/>
      </dgm:t>
    </dgm:pt>
    <dgm:pt modelId="{7A601375-D40C-4F05-8CD0-501911994661}">
      <dgm:prSet phldrT="[Texte]"/>
      <dgm:spPr/>
      <dgm:t>
        <a:bodyPr/>
        <a:lstStyle/>
        <a:p>
          <a:r>
            <a:rPr lang="fr-FR"/>
            <a:t>Droit de divulgation, art. L-121-2 CPI </a:t>
          </a:r>
        </a:p>
      </dgm:t>
    </dgm:pt>
    <dgm:pt modelId="{9DE8CA30-57EF-4CF6-ADC7-9C667C55463A}" type="sibTrans" cxnId="{E49BE8B2-3927-42C7-B340-8573B8A7F9A8}">
      <dgm:prSet/>
      <dgm:spPr/>
      <dgm:t>
        <a:bodyPr/>
        <a:lstStyle/>
        <a:p/>
      </dgm:t>
    </dgm:pt>
    <dgm:pt modelId="{E3CA5962-A21F-476A-A5D6-331AD7C267ED}" type="parTrans" cxnId="{4F08DC32-18C4-4FB7-8F6F-F80F43C7B2B6}">
      <dgm:prSet/>
      <dgm:spPr/>
      <dgm:t>
        <a:bodyPr/>
        <a:lstStyle/>
        <a:p>
          <a:endParaRPr lang="fr-FR"/>
        </a:p>
      </dgm:t>
    </dgm:pt>
    <dgm:pt modelId="{5DA120EF-38F5-4053-B7F1-1F718E753CE4}">
      <dgm:prSet phldrT="[Texte]"/>
      <dgm:spPr/>
      <dgm:t>
        <a:bodyPr/>
        <a:lstStyle/>
        <a:p>
          <a:r>
            <a:rPr lang="fr-FR"/>
            <a:t>Retrait ou repentir, art. L-121-4 CPI</a:t>
          </a:r>
        </a:p>
      </dgm:t>
    </dgm:pt>
    <dgm:pt modelId="{31A00EA1-F54B-4D16-A879-D49612C7ACBC}" type="sibTrans" cxnId="{4F08DC32-18C4-4FB7-8F6F-F80F43C7B2B6}">
      <dgm:prSet/>
      <dgm:spPr/>
      <dgm:t>
        <a:bodyPr/>
        <a:lstStyle/>
        <a:p>
          <a:endParaRPr lang="fr-FR"/>
        </a:p>
      </dgm:t>
    </dgm:pt>
    <dgm:pt modelId="{6935FAB7-8D9F-4974-B8DA-1EBBFF9E44F5}" type="sibTrans" cxnId="{78ED1C49-A08D-4D10-89ED-D019C6A4B949}">
      <dgm:prSet/>
      <dgm:spPr/>
      <dgm:t>
        <a:bodyPr/>
        <a:lstStyle/>
        <a:p>
          <a:endParaRPr lang="fr-FR"/>
        </a:p>
      </dgm:t>
    </dgm:pt>
    <dgm:pt modelId="{A6556978-310E-4AF5-A38F-4B1559E08E27}" type="parTrans" cxnId="{CD1B3D37-73B9-4FB9-98A5-B8FE27465F27}">
      <dgm:prSet/>
      <dgm:spPr/>
      <dgm:t>
        <a:bodyPr/>
        <a:lstStyle/>
        <a:p>
          <a:endParaRPr lang="fr-FR"/>
        </a:p>
      </dgm:t>
    </dgm:pt>
    <dgm:pt modelId="{5D7FE1A7-F10F-4B08-A2C6-DDB87A832865}">
      <dgm:prSet phldrT="[Texte]"/>
      <dgm:spPr/>
      <dgm:t>
        <a:bodyPr/>
        <a:lstStyle/>
        <a:p>
          <a:r>
            <a:rPr lang="fr-FR"/>
            <a:t>Droits patrimoniaux cessibles</a:t>
          </a:r>
        </a:p>
      </dgm:t>
    </dgm:pt>
    <dgm:pt modelId="{5954937B-FE48-48DA-B03E-031A29095719}" type="parTrans" cxnId="{45C2CF66-F503-471F-9EB8-14A81BBC9167}">
      <dgm:prSet/>
      <dgm:spPr/>
      <dgm:t>
        <a:bodyPr/>
        <a:lstStyle/>
        <a:p>
          <a:endParaRPr lang="fr-FR"/>
        </a:p>
      </dgm:t>
    </dgm:pt>
    <dgm:pt modelId="{E71B95CC-2E77-4D65-BF61-1AD5D406B5FF}">
      <dgm:prSet phldrT="[Texte]"/>
      <dgm:spPr/>
      <dgm:t>
        <a:bodyPr/>
        <a:lstStyle/>
        <a:p>
          <a:r>
            <a:rPr lang="fr-FR"/>
            <a:t>Droit d’exploitation (droit de représentation, droit de reproduction)</a:t>
          </a:r>
        </a:p>
      </dgm:t>
    </dgm:pt>
    <dgm:pt modelId="{89CBBAB7-A1CE-46E2-9618-64B9CB6D6891}" type="sibTrans" cxnId="{45C2CF66-F503-471F-9EB8-14A81BBC9167}">
      <dgm:prSet/>
      <dgm:spPr/>
      <dgm:t>
        <a:bodyPr/>
        <a:lstStyle/>
        <a:p>
          <a:endParaRPr lang="fr-FR"/>
        </a:p>
      </dgm:t>
    </dgm:pt>
    <dgm:pt modelId="{75EF0BA4-6694-42EB-AFDF-AD03046EB8C2}" type="parTrans" cxnId="{F1B953A5-1D7E-4FB5-B6E2-D59FA98E3E52}">
      <dgm:prSet/>
      <dgm:spPr/>
      <dgm:t>
        <a:bodyPr/>
        <a:lstStyle/>
        <a:p>
          <a:endParaRPr lang="fr-FR"/>
        </a:p>
      </dgm:t>
    </dgm:pt>
    <dgm:pt modelId="{FFDBA882-BA3A-45D9-BA69-0463B4E7EDB6}">
      <dgm:prSet phldrT="[Texte]"/>
      <dgm:spPr/>
      <dgm:t>
        <a:bodyPr/>
        <a:lstStyle/>
        <a:p>
          <a:r>
            <a:rPr lang="fr-FR"/>
            <a:t>Existence de nombreuses exceptions : art. L-122-5 CPI (citation, exception pédagogique, revue de presse, copie privée etc.)</a:t>
          </a:r>
        </a:p>
      </dgm:t>
    </dgm:pt>
    <dgm:pt modelId="{3D8F8027-F9C3-46F9-811B-5A8E00BFDB18}" type="sibTrans" cxnId="{F1B953A5-1D7E-4FB5-B6E2-D59FA98E3E52}">
      <dgm:prSet/>
      <dgm:spPr/>
      <dgm:t>
        <a:bodyPr/>
        <a:lstStyle/>
        <a:p>
          <a:endParaRPr lang="fr-FR"/>
        </a:p>
      </dgm:t>
    </dgm:pt>
    <dgm:pt modelId="{55C1243F-B4E1-4C53-B017-6A076B0B7CBC}" type="sibTrans" cxnId="{CD1B3D37-73B9-4FB9-98A5-B8FE27465F27}">
      <dgm:prSet/>
      <dgm:spPr/>
      <dgm:t>
        <a:bodyPr/>
        <a:lstStyle/>
        <a:p>
          <a:endParaRPr lang="fr-FR"/>
        </a:p>
      </dgm:t>
    </dgm:pt>
    <dgm:pt modelId="{5D4E3CE3-8B69-4D4E-AD09-CF5D12A6EB15}" type="pres">
      <dgm:prSet presAssocID="{5F7DFA8E-9E97-4BA4-97C3-084798B24502}" presName="linearFlow">
        <dgm:presLayoutVars>
          <dgm:dir/>
          <dgm:animLvl val="lvl"/>
          <dgm:resizeHandles val="exact"/>
        </dgm:presLayoutVars>
      </dgm:prSet>
      <dgm:spPr/>
      <dgm:t>
        <a:bodyPr/>
        <a:lstStyle/>
        <a:p>
          <a:endParaRPr lang="en-US"/>
        </a:p>
      </dgm:t>
    </dgm:pt>
    <dgm:pt modelId="{EC667193-07B4-4F3A-9086-683C76E263C3}" type="pres">
      <dgm:prSet presAssocID="{B3D30BA2-208E-48B2-A4CD-1BE45BD47F25}" presName="composite"/>
      <dgm:spPr/>
      <dgm:t>
        <a:bodyPr/>
        <a:lstStyle/>
        <a:p/>
      </dgm:t>
    </dgm:pt>
    <dgm:pt modelId="{536288C1-AF9D-4C95-836B-D456F7BE4A99}" type="pres">
      <dgm:prSet presAssocID="{B3D30BA2-208E-48B2-A4CD-1BE45BD47F25}" presName="parentText" presStyleLbl="alignNode1" presStyleCnt="2" custLinFactNeighborY="-30">
        <dgm:presLayoutVars>
          <dgm:chMax val="1"/>
          <dgm:bulletEnabled val="1"/>
        </dgm:presLayoutVars>
      </dgm:prSet>
      <dgm:spPr/>
      <dgm:t>
        <a:bodyPr/>
        <a:lstStyle/>
        <a:p>
          <a:endParaRPr lang="en-US"/>
        </a:p>
      </dgm:t>
    </dgm:pt>
    <dgm:pt modelId="{EA2FBEA1-6E76-4673-813B-0A3FB721F0D7}" type="pres">
      <dgm:prSet presAssocID="{B3D30BA2-208E-48B2-A4CD-1BE45BD47F25}" presName="descendantText" presStyleLbl="alignAcc1" presStyleCnt="2">
        <dgm:presLayoutVars>
          <dgm:bulletEnabled val="1"/>
        </dgm:presLayoutVars>
      </dgm:prSet>
      <dgm:spPr/>
      <dgm:t>
        <a:bodyPr/>
        <a:lstStyle/>
        <a:p>
          <a:endParaRPr lang="en-US"/>
        </a:p>
      </dgm:t>
    </dgm:pt>
    <dgm:pt modelId="{7422EB3A-0328-46A2-816E-4EC6CC27EAEE}" type="pres">
      <dgm:prSet presAssocID="{6935FAB7-8D9F-4974-B8DA-1EBBFF9E44F5}" presName="sp"/>
      <dgm:spPr/>
      <dgm:t>
        <a:bodyPr/>
        <a:lstStyle/>
        <a:p/>
      </dgm:t>
    </dgm:pt>
    <dgm:pt modelId="{C51A6398-404B-4613-9F9D-01E405790B12}" type="pres">
      <dgm:prSet presAssocID="{5D7FE1A7-F10F-4B08-A2C6-DDB87A832865}" presName="composite"/>
      <dgm:spPr/>
      <dgm:t>
        <a:bodyPr/>
        <a:lstStyle/>
        <a:p/>
      </dgm:t>
    </dgm:pt>
    <dgm:pt modelId="{3FF45E05-8FA8-4995-9575-3722282416F6}" type="pres">
      <dgm:prSet presAssocID="{5D7FE1A7-F10F-4B08-A2C6-DDB87A832865}" presName="parentText" presStyleLbl="alignNode1" presStyleIdx="1" presStyleCnt="2">
        <dgm:presLayoutVars>
          <dgm:chMax val="1"/>
          <dgm:bulletEnabled val="1"/>
        </dgm:presLayoutVars>
      </dgm:prSet>
      <dgm:spPr/>
      <dgm:t>
        <a:bodyPr/>
        <a:lstStyle/>
        <a:p>
          <a:endParaRPr lang="en-US"/>
        </a:p>
      </dgm:t>
    </dgm:pt>
    <dgm:pt modelId="{ACFF5852-88AF-4B79-993B-1E4C303A6575}" type="pres">
      <dgm:prSet presAssocID="{5D7FE1A7-F10F-4B08-A2C6-DDB87A832865}" presName="descendantText" presStyleLbl="alignAcc1" presStyleIdx="1" presStyleCnt="2">
        <dgm:presLayoutVars>
          <dgm:bulletEnabled val="1"/>
        </dgm:presLayoutVars>
      </dgm:prSet>
      <dgm:spPr/>
      <dgm:t>
        <a:bodyPr/>
        <a:lstStyle/>
        <a:p>
          <a:endParaRPr lang="en-US"/>
        </a:p>
      </dgm:t>
    </dgm:pt>
  </dgm:ptLst>
  <dgm:cxnLst>
    <dgm:cxn modelId="{78ED1C49-A08D-4D10-89ED-D019C6A4B949}" srcId="{5F7DFA8E-9E97-4BA4-97C3-084798B24502}" destId="{B3D30BA2-208E-48B2-A4CD-1BE45BD47F25}" srcOrd="0" destOrd="0" parTransId="{CD901FA6-1097-4DD5-9662-6874E0E7813F}" sibTransId="{6935FAB7-8D9F-4974-B8DA-1EBBFF9E44F5}"/>
    <dgm:cxn modelId="{1569356A-D42F-4896-AECF-2F83A98FB06E}" srcId="{B3D30BA2-208E-48B2-A4CD-1BE45BD47F25}" destId="{010CCCA9-B237-46BA-8603-2BA5BA1ACD41}" srcOrd="0" destOrd="0" parTransId="{C2049720-6D4F-47E8-9A49-AF78BAE5AD6F}" sibTransId="{748ACFAC-7247-4861-BFA3-D697046F3868}"/>
    <dgm:cxn modelId="{674214C5-E8C8-4971-B23A-17E1EC783856}" srcId="{B3D30BA2-208E-48B2-A4CD-1BE45BD47F25}" destId="{7410BC1D-3E17-4BB8-A86E-C7867697DEB5}" srcOrd="1" destOrd="0" parTransId="{EAFA5CEB-2486-45B6-BCE1-B1914773706A}" sibTransId="{79B7BFB1-42A0-44DC-A278-DA8087D4129A}"/>
    <dgm:cxn modelId="{E49BE8B2-3927-42C7-B340-8573B8A7F9A8}" srcId="{B3D30BA2-208E-48B2-A4CD-1BE45BD47F25}" destId="{7A601375-D40C-4F05-8CD0-501911994661}" srcOrd="2" destOrd="0" parTransId="{DF64B0C1-ADAE-4EF5-9C88-02DBB03009EA}" sibTransId="{9DE8CA30-57EF-4CF6-ADC7-9C667C55463A}"/>
    <dgm:cxn modelId="{4F08DC32-18C4-4FB7-8F6F-F80F43C7B2B6}" srcId="{B3D30BA2-208E-48B2-A4CD-1BE45BD47F25}" destId="{5DA120EF-38F5-4053-B7F1-1F718E753CE4}" srcOrd="3" destOrd="0" parTransId="{E3CA5962-A21F-476A-A5D6-331AD7C267ED}" sibTransId="{31A00EA1-F54B-4D16-A879-D49612C7ACBC}"/>
    <dgm:cxn modelId="{CD1B3D37-73B9-4FB9-98A5-B8FE27465F27}" srcId="{5F7DFA8E-9E97-4BA4-97C3-084798B24502}" destId="{5D7FE1A7-F10F-4B08-A2C6-DDB87A832865}" srcOrd="1" destOrd="0" parTransId="{A6556978-310E-4AF5-A38F-4B1559E08E27}" sibTransId="{55C1243F-B4E1-4C53-B017-6A076B0B7CBC}"/>
    <dgm:cxn modelId="{45C2CF66-F503-471F-9EB8-14A81BBC9167}" srcId="{5D7FE1A7-F10F-4B08-A2C6-DDB87A832865}" destId="{E71B95CC-2E77-4D65-BF61-1AD5D406B5FF}" srcOrd="0" destOrd="0" parTransId="{5954937B-FE48-48DA-B03E-031A29095719}" sibTransId="{89CBBAB7-A1CE-46E2-9618-64B9CB6D6891}"/>
    <dgm:cxn modelId="{F1B953A5-1D7E-4FB5-B6E2-D59FA98E3E52}" srcId="{5D7FE1A7-F10F-4B08-A2C6-DDB87A832865}" destId="{FFDBA882-BA3A-45D9-BA69-0463B4E7EDB6}" srcOrd="1" destOrd="0" parTransId="{75EF0BA4-6694-42EB-AFDF-AD03046EB8C2}" sibTransId="{3D8F8027-F9C3-46F9-811B-5A8E00BFDB18}"/>
    <dgm:cxn modelId="{A788F85B-FA35-44DB-A733-7CAF6C7D65EB}" type="presOf" srcId="{5F7DFA8E-9E97-4BA4-97C3-084798B24502}" destId="{5D4E3CE3-8B69-4D4E-AD09-CF5D12A6EB15}" srcOrd="0" destOrd="0" presId="urn:microsoft.com/office/officeart/2005/8/layout/chevron2"/>
    <dgm:cxn modelId="{FC8CD591-C91A-4736-BC05-7DF97CE7379D}" type="presParOf" srcId="{5D4E3CE3-8B69-4D4E-AD09-CF5D12A6EB15}" destId="{EC667193-07B4-4F3A-9086-683C76E263C3}" srcOrd="0" destOrd="0" presId="urn:microsoft.com/office/officeart/2005/8/layout/chevron2"/>
    <dgm:cxn modelId="{4EFC89E4-50D0-484A-A9E6-488441FF5A7E}" type="presParOf" srcId="{EC667193-07B4-4F3A-9086-683C76E263C3}" destId="{536288C1-AF9D-4C95-836B-D456F7BE4A99}" srcOrd="0" destOrd="0" presId="urn:microsoft.com/office/officeart/2005/8/layout/chevron2"/>
    <dgm:cxn modelId="{B0F91C83-B6B0-4A6F-98D1-7A1B79B62FA0}" type="presOf" srcId="{B3D30BA2-208E-48B2-A4CD-1BE45BD47F25}" destId="{536288C1-AF9D-4C95-836B-D456F7BE4A99}" srcOrd="0" destOrd="0" presId="urn:microsoft.com/office/officeart/2005/8/layout/chevron2"/>
    <dgm:cxn modelId="{97027609-3D4E-4D19-9A1C-09348631A06E}" type="presParOf" srcId="{EC667193-07B4-4F3A-9086-683C76E263C3}" destId="{EA2FBEA1-6E76-4673-813B-0A3FB721F0D7}" srcOrd="1" destOrd="0" presId="urn:microsoft.com/office/officeart/2005/8/layout/chevron2"/>
    <dgm:cxn modelId="{A006BDE9-5F35-4F04-B872-A4F1A209B7CA}" type="presOf" srcId="{010CCCA9-B237-46BA-8603-2BA5BA1ACD41}" destId="{EA2FBEA1-6E76-4673-813B-0A3FB721F0D7}" srcOrd="0" destOrd="0" presId="urn:microsoft.com/office/officeart/2005/8/layout/chevron2"/>
    <dgm:cxn modelId="{9B11C0AF-4416-42A1-9B6E-EE43AE7D6C2A}" type="presOf" srcId="{7410BC1D-3E17-4BB8-A86E-C7867697DEB5}" destId="{EA2FBEA1-6E76-4673-813B-0A3FB721F0D7}" srcOrd="0" destOrd="1" presId="urn:microsoft.com/office/officeart/2005/8/layout/chevron2"/>
    <dgm:cxn modelId="{741D356C-169B-4B88-B1E2-486F34EB4C1D}" type="presOf" srcId="{7A601375-D40C-4F05-8CD0-501911994661}" destId="{EA2FBEA1-6E76-4673-813B-0A3FB721F0D7}" srcOrd="0" destOrd="2" presId="urn:microsoft.com/office/officeart/2005/8/layout/chevron2"/>
    <dgm:cxn modelId="{0058B8E3-8B64-495F-B30C-8472C18824AE}" type="presOf" srcId="{5DA120EF-38F5-4053-B7F1-1F718E753CE4}" destId="{EA2FBEA1-6E76-4673-813B-0A3FB721F0D7}" srcOrd="0" destOrd="3" presId="urn:microsoft.com/office/officeart/2005/8/layout/chevron2"/>
    <dgm:cxn modelId="{D7C6EE79-42EA-4117-A31F-F164D1EC148A}" type="presParOf" srcId="{5D4E3CE3-8B69-4D4E-AD09-CF5D12A6EB15}" destId="{7422EB3A-0328-46A2-816E-4EC6CC27EAEE}" srcOrd="1" destOrd="0" presId="urn:microsoft.com/office/officeart/2005/8/layout/chevron2"/>
    <dgm:cxn modelId="{A9E4E022-7E17-4B66-A9BE-CF9BB73A8B24}" type="presParOf" srcId="{5D4E3CE3-8B69-4D4E-AD09-CF5D12A6EB15}" destId="{C51A6398-404B-4613-9F9D-01E405790B12}" srcOrd="2" destOrd="0" presId="urn:microsoft.com/office/officeart/2005/8/layout/chevron2"/>
    <dgm:cxn modelId="{CF02709D-DF9F-4E28-86DF-ADC23D9466BE}" type="presParOf" srcId="{C51A6398-404B-4613-9F9D-01E405790B12}" destId="{3FF45E05-8FA8-4995-9575-3722282416F6}" srcOrd="0" destOrd="0" presId="urn:microsoft.com/office/officeart/2005/8/layout/chevron2"/>
    <dgm:cxn modelId="{44EC5209-AF41-4226-9B57-B8BB0C9BAAB6}" type="presOf" srcId="{5D7FE1A7-F10F-4B08-A2C6-DDB87A832865}" destId="{3FF45E05-8FA8-4995-9575-3722282416F6}" srcOrd="0" destOrd="0" presId="urn:microsoft.com/office/officeart/2005/8/layout/chevron2"/>
    <dgm:cxn modelId="{1FE9790D-57AD-4343-9D37-33CEFADC61B7}" type="presParOf" srcId="{C51A6398-404B-4613-9F9D-01E405790B12}" destId="{ACFF5852-88AF-4B79-993B-1E4C303A6575}" srcOrd="1" destOrd="0" presId="urn:microsoft.com/office/officeart/2005/8/layout/chevron2"/>
    <dgm:cxn modelId="{B4010106-262E-41BD-9A3D-F8B7AAF703E8}" type="presOf" srcId="{E71B95CC-2E77-4D65-BF61-1AD5D406B5FF}" destId="{ACFF5852-88AF-4B79-993B-1E4C303A6575}" srcOrd="0" destOrd="0" presId="urn:microsoft.com/office/officeart/2005/8/layout/chevron2"/>
    <dgm:cxn modelId="{1215B21E-9C1B-4041-87F5-1A02CD439FD6}" type="presOf" srcId="{FFDBA882-BA3A-45D9-BA69-0463B4E7EDB6}" destId="{ACFF5852-88AF-4B79-993B-1E4C303A6575}" srcOrd="0" destOrd="1" presId="urn:microsoft.com/office/officeart/2005/8/layout/chevron2"/>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rawing1.xml><?xml version="1.0" encoding="utf-8"?>
<dsp:drawing xmlns:a="http://schemas.openxmlformats.org/drawingml/2006/main" xmlns:r="http://schemas.openxmlformats.org/officeDocument/2006/relationships" xmlns:dsp="http://schemas.microsoft.com/office/drawing/2008/diagram">
  <dsp:spTree>
    <dsp:nvGrpSpPr>
      <dsp:cNvPr id="7" name=""/>
      <dsp:cNvGrpSpPr/>
    </dsp:nvGrpSpPr>
    <dsp:grpSpPr/>
  </dsp:spTree>
</dsp:drawing>
</file>

<file path=ppt/diagrams/drawing2.xml><?xml version="1.0" encoding="utf-8"?>
<dsp:drawing xmlns:a="http://schemas.openxmlformats.org/drawingml/2006/main" xmlns:r="http://schemas.openxmlformats.org/officeDocument/2006/relationships" xmlns:dsp="http://schemas.microsoft.com/office/drawing/2008/diagram">
  <dsp:spTree>
    <dsp:nvGrpSpPr>
      <dsp:cNvPr id="6" name=""/>
      <dsp:cNvGrpSpPr/>
    </dsp:nvGrpSpPr>
    <dsp:grpSpPr/>
  </dsp:spTree>
</dsp:drawing>
</file>

<file path=ppt/diagrams/layout1.xml><?xml version="1.0" encoding="utf-8"?>
<dgm:layoutDef xmlns:a="http://schemas.openxmlformats.org/drawingml/2006/main" xmlns:r="http://schemas.openxmlformats.org/officeDocument/2006/relationships" xmlns:dgm="http://schemas.openxmlformats.org/drawingml/2006/diagram"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r:blip="">
      <dgm:adjLst/>
    </dgm:shape>
    <dgm:constrLst>
      <dgm:constr type="w" for="ch" refType="h" refFor="ch" op="gte" fact="0.8"/>
    </dgm:constrLst>
    <dgm:layoutNode name="Name1">
      <dgm:alg type="composite"/>
      <dgm:shape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r:blip="">
          <dgm:adjLst/>
        </dgm:shape>
        <dgm:presOf/>
        <dgm:constrLst>
          <dgm:constr type="w" for="ch" val="1"/>
          <dgm:constr type="h" for="ch" val="1"/>
          <dgm:constr type="diam" for="ch" forName="conn" refType="diam"/>
        </dgm:constrLst>
        <dgm:layoutNode name="srcNode">
          <dgm:alg type="sp"/>
          <dgm:shape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type="conn" r:blip="">
            <dgm:adjLst/>
          </dgm:shape>
          <dgm:presOf axis="desOrSelf" ptType="sibTrans" hideLastTrans="0" st="0" cnt="1"/>
          <dgm:constrLst>
            <dgm:constr type="begPad"/>
            <dgm:constr type="endPad"/>
          </dgm:constrLst>
        </dgm:layoutNode>
        <dgm:layoutNode name="extraNode">
          <dgm:alg type="sp"/>
          <dgm:shape type="rect" r:blip="" hideGeom="1">
            <dgm:adjLst/>
          </dgm:shape>
          <dgm:presOf/>
        </dgm:layoutNode>
        <dgm:layoutNode name="dstNode">
          <dgm:alg type="sp"/>
          <dgm:shape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1">
          <dgm:alg type="sp"/>
          <dgm:shape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2">
          <dgm:alg type="sp"/>
          <dgm:shape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3">
          <dgm:alg type="sp"/>
          <dgm:shape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4">
          <dgm:alg type="sp"/>
          <dgm:shape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5">
          <dgm:alg type="sp"/>
          <dgm:shape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6">
          <dgm:alg type="sp"/>
          <dgm:shape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7">
          <dgm:alg type="sp"/>
          <dgm:shape r:blip="">
            <dgm:adjLst/>
          </dgm:shape>
          <dgm:presOf/>
          <dgm:constrLst/>
          <dgm:forEach name="Name58" ref="accentRepeat"/>
        </dgm:layoutNode>
      </dgm:forEach>
    </dgm:layoutNode>
  </dgm:layoutNode>
</dgm:layoutDef>
</file>

<file path=ppt/diagrams/layout2.xml><?xml version="1.0" encoding="utf-8"?>
<dgm:layoutDef xmlns:a="http://schemas.openxmlformats.org/drawingml/2006/main" xmlns:r="http://schemas.openxmlformats.org/officeDocument/2006/relationships" xmlns:dgm="http://schemas.openxmlformats.org/drawingml/2006/diagram"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dgm:rule type="primFontSz" val="24"/>
            <dgm:rule type="h" val="110"/>
            <dgm:rule type="primFontSz" val="18"/>
            <dgm:rule type="h" val="INF"/>
            <dgm:rule type="primFontSz" val="5"/>
          </dgm:ruleLst>
        </dgm:layoutNode>
        <dgm:layoutNode name="descendantText" styleLbl="alignAcc1">
          <dgm:varLst>
            <dgm:bulletEnabled val="1"/>
          </dgm:varLst>
          <dgm:choose name="Name4">
            <dgm:if name="Name5" func="var" arg="dir" op="equ" val="norm">
              <dgm:alg type="tx">
                <dgm:param type="stBulletLvl" val="1"/>
                <dgm:param type="txAnchorVertCh" val="mid"/>
              </dgm:alg>
              <dgm:shape rot="90" type="round2SameRect" r:blip="">
                <dgm:adjLst/>
              </dgm:shape>
            </dgm:if>
            <dgm:else name="Name6">
              <dgm:alg type="tx">
                <dgm:param type="stBulletLvl" val="1"/>
                <dgm:param type="txAnchorVertCh" val="mid"/>
              </dgm:alg>
              <dgm:shape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dgm:ruleLst>
        </dgm:layoutNode>
      </dgm:layoutNode>
      <dgm:forEach name="Name10" axis="followSib" ptType="sibTrans" cnt="1">
        <dgm:layoutNode name="sp">
          <dgm:alg type="sp"/>
          <dgm:shape r:blip="">
            <dgm:adjLst/>
          </dgm:shape>
          <dgm:presOf axis="self"/>
          <dgm:constrLst>
            <dgm:constr type="w" val="1"/>
            <dgm:constr type="h" val="37.5"/>
          </dgm:constrLst>
          <dgm:ruleLst/>
        </dgm:layoutNode>
      </dgm:forEach>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873C8F-30CC-401E-B17E-BD3CC7B9D7F2}" type="datetimeFigureOut">
              <a:rPr lang="fr-FR" smtClean="0"/>
              <a:t>05/01/2018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7834BE-13F6-42E2-82BE-11C918038A43}" type="slidenum">
              <a:rPr lang="fr-FR" smtClean="0"/>
              <a:t>‹#›</a:t>
            </a:fld>
            <a:endParaRPr lang="fr-FR"/>
          </a:p>
        </p:txBody>
      </p:sp>
    </p:spTree>
    <p:extLst>
      <p:ext uri="{BB962C8B-B14F-4D97-AF65-F5344CB8AC3E}">
        <p14:creationId xmlns:p14="http://schemas.microsoft.com/office/powerpoint/2010/main" val="76337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7834BE-13F6-42E2-82BE-11C918038A43}" type="slidenum">
              <a:rPr lang="fr-FR" smtClean="0"/>
              <a:t>1</a:t>
            </a:fld>
            <a:endParaRPr lang="fr-FR"/>
          </a:p>
        </p:txBody>
      </p:sp>
    </p:spTree>
    <p:extLst>
      <p:ext uri="{BB962C8B-B14F-4D97-AF65-F5344CB8AC3E}">
        <p14:creationId xmlns:p14="http://schemas.microsoft.com/office/powerpoint/2010/main" val="3696400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7834BE-13F6-42E2-82BE-11C918038A43}" type="slidenum">
              <a:rPr lang="fr-FR" smtClean="0"/>
              <a:t>2</a:t>
            </a:fld>
            <a:endParaRPr lang="fr-FR"/>
          </a:p>
        </p:txBody>
      </p:sp>
    </p:spTree>
    <p:extLst>
      <p:ext uri="{BB962C8B-B14F-4D97-AF65-F5344CB8AC3E}">
        <p14:creationId xmlns:p14="http://schemas.microsoft.com/office/powerpoint/2010/main" val="3619062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7834BE-13F6-42E2-82BE-11C918038A43}" type="slidenum">
              <a:rPr lang="fr-FR" smtClean="0"/>
              <a:t>3</a:t>
            </a:fld>
            <a:endParaRPr lang="fr-FR"/>
          </a:p>
        </p:txBody>
      </p:sp>
    </p:spTree>
    <p:extLst>
      <p:ext uri="{BB962C8B-B14F-4D97-AF65-F5344CB8AC3E}">
        <p14:creationId xmlns:p14="http://schemas.microsoft.com/office/powerpoint/2010/main" val="3513851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a:p>
        </p:txBody>
      </p:sp>
      <p:sp>
        <p:nvSpPr>
          <p:cNvPr id="4" name="Espace réservé du numéro de diapositive 3"/>
          <p:cNvSpPr>
            <a:spLocks noGrp="1"/>
          </p:cNvSpPr>
          <p:nvPr>
            <p:ph type="sldNum" sz="quarter" idx="10"/>
          </p:nvPr>
        </p:nvSpPr>
        <p:spPr/>
        <p:txBody>
          <a:bodyPr/>
          <a:lstStyle/>
          <a:p>
            <a:fld id="{507834BE-13F6-42E2-82BE-11C918038A43}" type="slidenum">
              <a:rPr lang="fr-FR" smtClean="0"/>
              <a:t>4</a:t>
            </a:fld>
            <a:endParaRPr lang="fr-FR"/>
          </a:p>
        </p:txBody>
      </p:sp>
    </p:spTree>
    <p:extLst>
      <p:ext uri="{BB962C8B-B14F-4D97-AF65-F5344CB8AC3E}">
        <p14:creationId xmlns:p14="http://schemas.microsoft.com/office/powerpoint/2010/main" val="887150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kern="120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07834BE-13F6-42E2-82BE-11C918038A43}" type="slidenum">
              <a:rPr lang="fr-FR" smtClean="0"/>
              <a:t>6</a:t>
            </a:fld>
            <a:endParaRPr lang="fr-FR"/>
          </a:p>
        </p:txBody>
      </p:sp>
    </p:spTree>
    <p:extLst>
      <p:ext uri="{BB962C8B-B14F-4D97-AF65-F5344CB8AC3E}">
        <p14:creationId xmlns:p14="http://schemas.microsoft.com/office/powerpoint/2010/main" val="559838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fr-FR"/>
          </a:p>
        </p:txBody>
      </p:sp>
      <p:sp>
        <p:nvSpPr>
          <p:cNvPr id="4" name="Espace réservé du numéro de diapositive 3"/>
          <p:cNvSpPr>
            <a:spLocks noGrp="1"/>
          </p:cNvSpPr>
          <p:nvPr>
            <p:ph type="sldNum" sz="quarter" idx="10"/>
          </p:nvPr>
        </p:nvSpPr>
        <p:spPr/>
        <p:txBody>
          <a:bodyPr/>
          <a:lstStyle/>
          <a:p>
            <a:fld id="{507834BE-13F6-42E2-82BE-11C918038A43}" type="slidenum">
              <a:rPr lang="fr-FR" smtClean="0"/>
              <a:t>7</a:t>
            </a:fld>
            <a:endParaRPr lang="fr-FR"/>
          </a:p>
        </p:txBody>
      </p:sp>
    </p:spTree>
    <p:extLst>
      <p:ext uri="{BB962C8B-B14F-4D97-AF65-F5344CB8AC3E}">
        <p14:creationId xmlns:p14="http://schemas.microsoft.com/office/powerpoint/2010/main" val="2700144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a:p>
        </p:txBody>
      </p:sp>
      <p:sp>
        <p:nvSpPr>
          <p:cNvPr id="4" name="Espace réservé du numéro de diapositive 3"/>
          <p:cNvSpPr>
            <a:spLocks noGrp="1"/>
          </p:cNvSpPr>
          <p:nvPr>
            <p:ph type="sldNum" sz="quarter" idx="10"/>
          </p:nvPr>
        </p:nvSpPr>
        <p:spPr/>
        <p:txBody>
          <a:bodyPr/>
          <a:lstStyle/>
          <a:p>
            <a:fld id="{507834BE-13F6-42E2-82BE-11C918038A43}" type="slidenum">
              <a:rPr lang="fr-FR" smtClean="0"/>
              <a:t>8</a:t>
            </a:fld>
            <a:endParaRPr lang="fr-FR"/>
          </a:p>
        </p:txBody>
      </p:sp>
    </p:spTree>
    <p:extLst>
      <p:ext uri="{BB962C8B-B14F-4D97-AF65-F5344CB8AC3E}">
        <p14:creationId xmlns:p14="http://schemas.microsoft.com/office/powerpoint/2010/main" val="227964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7834BE-13F6-42E2-82BE-11C918038A43}" type="slidenum">
              <a:rPr lang="fr-FR" smtClean="0"/>
              <a:t>9</a:t>
            </a:fld>
            <a:endParaRPr lang="fr-FR"/>
          </a:p>
        </p:txBody>
      </p:sp>
    </p:spTree>
    <p:extLst>
      <p:ext uri="{BB962C8B-B14F-4D97-AF65-F5344CB8AC3E}">
        <p14:creationId xmlns:p14="http://schemas.microsoft.com/office/powerpoint/2010/main" val="941188171"/>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_Disposition personnalisée">
    <p:spTree>
      <p:nvGrpSpPr>
        <p:cNvPr id="1" name=""/>
        <p:cNvGrpSpPr/>
        <p:nvPr/>
      </p:nvGrpSpPr>
      <p:grpSpPr>
        <a:xfrm>
          <a:off x="0" y="0"/>
          <a:ext cx="0" cy="0"/>
        </a:xfrm>
      </p:grpSpPr>
    </p:spTree>
    <p:extLst>
      <p:ext uri="{BB962C8B-B14F-4D97-AF65-F5344CB8AC3E}">
        <p14:creationId xmlns:p14="http://schemas.microsoft.com/office/powerpoint/2010/main" val="1713120353"/>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Vide">
    <p:spTree>
      <p:nvGrpSpPr>
        <p:cNvPr id="1" name=""/>
        <p:cNvGrpSpPr/>
        <p:nvPr/>
      </p:nvGrpSpPr>
      <p:grpSpPr>
        <a:xfrm>
          <a:off x="0" y="0"/>
          <a:ext cx="0" cy="0"/>
        </a:xfrm>
      </p:grpSpPr>
      <p:sp>
        <p:nvSpPr>
          <p:cNvPr id="5" name="Espace réservé de la date 2"/>
          <p:cNvSpPr>
            <a:spLocks noGrp="1"/>
          </p:cNvSpPr>
          <p:nvPr>
            <p:ph type="dt" sz="half" idx="2"/>
          </p:nvPr>
        </p:nvSpPr>
        <p:spPr>
          <a:xfrm>
            <a:off x="7351110" y="6356350"/>
            <a:ext cx="939082" cy="365125"/>
          </a:xfrm>
          <a:prstGeom prst="rect">
            <a:avLst/>
          </a:prstGeom>
        </p:spPr>
        <p:txBody>
          <a:bodyPr anchor="ctr"/>
          <a:lstStyle>
            <a:lvl1pPr>
              <a:defRPr sz="1050" b="1">
                <a:solidFill>
                  <a:srgbClr val="D9D9D9"/>
                </a:solidFill>
                <a:latin typeface="Trebuchet MS"/>
                <a:cs typeface="Trebuchet MS"/>
              </a:defRPr>
            </a:lvl1pPr>
          </a:lstStyle>
          <a:p>
            <a:fld id="{25FADFAF-E5F5-4E41-A013-72DD3DD4CB9F}" type="datetime1">
              <a:rPr lang="fr-FR" smtClean="0"/>
              <a:t>05/01/2018</a:t>
            </a:fld>
            <a:endParaRPr lang="fr-FR"/>
          </a:p>
        </p:txBody>
      </p:sp>
      <p:sp>
        <p:nvSpPr>
          <p:cNvPr id="6" name="Espace réservé du numéro de diapositive 4"/>
          <p:cNvSpPr>
            <a:spLocks noGrp="1"/>
          </p:cNvSpPr>
          <p:nvPr>
            <p:ph type="sldNum" sz="quarter" idx="4"/>
          </p:nvPr>
        </p:nvSpPr>
        <p:spPr>
          <a:xfrm>
            <a:off x="7996677" y="6356350"/>
            <a:ext cx="418463" cy="365125"/>
          </a:xfrm>
          <a:prstGeom prst="rect">
            <a:avLst/>
          </a:prstGeom>
        </p:spPr>
        <p:txBody>
          <a:bodyPr anchor="ctr"/>
          <a:lstStyle>
            <a:lvl1pPr>
              <a:defRPr sz="1050" b="1">
                <a:solidFill>
                  <a:srgbClr val="D9D9D9"/>
                </a:solidFill>
                <a:latin typeface="Trebuchet MS"/>
                <a:cs typeface="Trebuchet MS"/>
              </a:defRPr>
            </a:lvl1pPr>
          </a:lstStyle>
          <a:p>
            <a:pPr algn="r"/>
            <a:fld id="{F22E1323-DDCD-BB4E-B6BF-3DB63D9B4AF4}" type="slidenum">
              <a:rPr lang="fr-FR" smtClean="0"/>
              <a:pPr algn="r"/>
              <a:t>‹#›</a:t>
            </a:fld>
            <a:endParaRPr lang="fr-FR"/>
          </a:p>
        </p:txBody>
      </p:sp>
    </p:spTree>
    <p:extLst>
      <p:ext uri="{BB962C8B-B14F-4D97-AF65-F5344CB8AC3E}">
        <p14:creationId xmlns:p14="http://schemas.microsoft.com/office/powerpoint/2010/main" val="3352474461"/>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Contenu avec légende">
    <p:spTree>
      <p:nvGrpSpPr>
        <p:cNvPr id="1" name=""/>
        <p:cNvGrpSpPr/>
        <p:nvPr/>
      </p:nvGrpSpPr>
      <p:grpSpPr>
        <a:xfrm>
          <a:off x="0" y="0"/>
          <a: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Espace réservé de la date 2"/>
          <p:cNvSpPr>
            <a:spLocks noGrp="1"/>
          </p:cNvSpPr>
          <p:nvPr>
            <p:ph type="dt" sz="half" idx="10"/>
          </p:nvPr>
        </p:nvSpPr>
        <p:spPr>
          <a:xfrm>
            <a:off x="7351110" y="6356350"/>
            <a:ext cx="939082" cy="365125"/>
          </a:xfrm>
          <a:prstGeom prst="rect">
            <a:avLst/>
          </a:prstGeom>
        </p:spPr>
        <p:txBody>
          <a:bodyPr anchor="ctr"/>
          <a:lstStyle>
            <a:lvl1pPr>
              <a:defRPr sz="1050" b="1">
                <a:solidFill>
                  <a:srgbClr val="D9D9D9"/>
                </a:solidFill>
                <a:latin typeface="Trebuchet MS"/>
                <a:cs typeface="Trebuchet MS"/>
              </a:defRPr>
            </a:lvl1pPr>
          </a:lstStyle>
          <a:p>
            <a:fld id="{25FADFAF-E5F5-4E41-A013-72DD3DD4CB9F}" type="datetime1">
              <a:rPr lang="fr-FR" smtClean="0"/>
              <a:t>05/01/2018</a:t>
            </a:fld>
            <a:endParaRPr lang="fr-FR"/>
          </a:p>
        </p:txBody>
      </p:sp>
      <p:sp>
        <p:nvSpPr>
          <p:cNvPr id="9" name="Espace réservé du numéro de diapositive 4"/>
          <p:cNvSpPr>
            <a:spLocks noGrp="1"/>
          </p:cNvSpPr>
          <p:nvPr>
            <p:ph type="sldNum" sz="quarter" idx="4"/>
          </p:nvPr>
        </p:nvSpPr>
        <p:spPr>
          <a:xfrm>
            <a:off x="7996677" y="6356350"/>
            <a:ext cx="418463" cy="365125"/>
          </a:xfrm>
          <a:prstGeom prst="rect">
            <a:avLst/>
          </a:prstGeom>
        </p:spPr>
        <p:txBody>
          <a:bodyPr anchor="ctr"/>
          <a:lstStyle>
            <a:lvl1pPr>
              <a:defRPr sz="1050" b="1">
                <a:solidFill>
                  <a:srgbClr val="D9D9D9"/>
                </a:solidFill>
                <a:latin typeface="Trebuchet MS"/>
                <a:cs typeface="Trebuchet MS"/>
              </a:defRPr>
            </a:lvl1pPr>
          </a:lstStyle>
          <a:p>
            <a:pPr algn="r"/>
            <a:fld id="{F22E1323-DDCD-BB4E-B6BF-3DB63D9B4AF4}" type="slidenum">
              <a:rPr lang="fr-FR" smtClean="0"/>
              <a:pPr algn="r"/>
              <a:t>‹#›</a:t>
            </a:fld>
            <a:endParaRPr lang="fr-FR"/>
          </a:p>
        </p:txBody>
      </p:sp>
    </p:spTree>
    <p:extLst>
      <p:ext uri="{BB962C8B-B14F-4D97-AF65-F5344CB8AC3E}">
        <p14:creationId xmlns:p14="http://schemas.microsoft.com/office/powerpoint/2010/main" val="1306714832"/>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Image avec légende">
    <p:spTree>
      <p:nvGrpSpPr>
        <p:cNvPr id="1" name=""/>
        <p:cNvGrpSpPr/>
        <p:nvPr/>
      </p:nvGrpSpPr>
      <p:grpSpPr>
        <a:xfrm>
          <a:off x="0" y="0"/>
          <a: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Espace réservé de la date 2"/>
          <p:cNvSpPr>
            <a:spLocks noGrp="1"/>
          </p:cNvSpPr>
          <p:nvPr>
            <p:ph type="dt" sz="half" idx="10"/>
          </p:nvPr>
        </p:nvSpPr>
        <p:spPr>
          <a:xfrm>
            <a:off x="7351110" y="6356350"/>
            <a:ext cx="939082" cy="365125"/>
          </a:xfrm>
          <a:prstGeom prst="rect">
            <a:avLst/>
          </a:prstGeom>
        </p:spPr>
        <p:txBody>
          <a:bodyPr anchor="ctr"/>
          <a:lstStyle>
            <a:lvl1pPr>
              <a:defRPr sz="1050" b="1">
                <a:solidFill>
                  <a:srgbClr val="D9D9D9"/>
                </a:solidFill>
                <a:latin typeface="Trebuchet MS"/>
                <a:cs typeface="Trebuchet MS"/>
              </a:defRPr>
            </a:lvl1pPr>
          </a:lstStyle>
          <a:p>
            <a:fld id="{25FADFAF-E5F5-4E41-A013-72DD3DD4CB9F}" type="datetime1">
              <a:rPr lang="fr-FR" smtClean="0"/>
              <a:t>05/01/2018</a:t>
            </a:fld>
            <a:endParaRPr lang="fr-FR"/>
          </a:p>
        </p:txBody>
      </p:sp>
      <p:sp>
        <p:nvSpPr>
          <p:cNvPr id="9" name="Espace réservé du numéro de diapositive 4"/>
          <p:cNvSpPr>
            <a:spLocks noGrp="1"/>
          </p:cNvSpPr>
          <p:nvPr>
            <p:ph type="sldNum" sz="quarter" idx="4"/>
          </p:nvPr>
        </p:nvSpPr>
        <p:spPr>
          <a:xfrm>
            <a:off x="7996677" y="6356350"/>
            <a:ext cx="418463" cy="365125"/>
          </a:xfrm>
          <a:prstGeom prst="rect">
            <a:avLst/>
          </a:prstGeom>
        </p:spPr>
        <p:txBody>
          <a:bodyPr anchor="ctr"/>
          <a:lstStyle>
            <a:lvl1pPr>
              <a:defRPr sz="1050" b="1">
                <a:solidFill>
                  <a:srgbClr val="D9D9D9"/>
                </a:solidFill>
                <a:latin typeface="Trebuchet MS"/>
                <a:cs typeface="Trebuchet MS"/>
              </a:defRPr>
            </a:lvl1pPr>
          </a:lstStyle>
          <a:p>
            <a:pPr algn="r"/>
            <a:fld id="{F22E1323-DDCD-BB4E-B6BF-3DB63D9B4AF4}" type="slidenum">
              <a:rPr lang="fr-FR" smtClean="0"/>
              <a:pPr algn="r"/>
              <a:t>‹#›</a:t>
            </a:fld>
            <a:endParaRPr lang="fr-FR"/>
          </a:p>
        </p:txBody>
      </p:sp>
    </p:spTree>
    <p:extLst>
      <p:ext uri="{BB962C8B-B14F-4D97-AF65-F5344CB8AC3E}">
        <p14:creationId xmlns:p14="http://schemas.microsoft.com/office/powerpoint/2010/main" val="303452547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Titre et texte vertical">
    <p:spTree>
      <p:nvGrpSpPr>
        <p:cNvPr id="1" name=""/>
        <p:cNvGrpSpPr/>
        <p:nvPr/>
      </p:nvGrpSpPr>
      <p:grpSpPr>
        <a:xfrm>
          <a:off x="0" y="0"/>
          <a: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et modifiez le titre</a:t>
            </a: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2"/>
          <p:cNvSpPr>
            <a:spLocks noGrp="1"/>
          </p:cNvSpPr>
          <p:nvPr>
            <p:ph type="dt" sz="half" idx="2"/>
          </p:nvPr>
        </p:nvSpPr>
        <p:spPr>
          <a:xfrm>
            <a:off x="7351110" y="6356350"/>
            <a:ext cx="939082" cy="365125"/>
          </a:xfrm>
          <a:prstGeom prst="rect">
            <a:avLst/>
          </a:prstGeom>
        </p:spPr>
        <p:txBody>
          <a:bodyPr anchor="ctr"/>
          <a:lstStyle>
            <a:lvl1pPr>
              <a:defRPr sz="1050" b="1">
                <a:solidFill>
                  <a:srgbClr val="D9D9D9"/>
                </a:solidFill>
                <a:latin typeface="Trebuchet MS"/>
                <a:cs typeface="Trebuchet MS"/>
              </a:defRPr>
            </a:lvl1pPr>
          </a:lstStyle>
          <a:p>
            <a:fld id="{25FADFAF-E5F5-4E41-A013-72DD3DD4CB9F}" type="datetime1">
              <a:rPr lang="fr-FR" smtClean="0"/>
              <a:t>05/01/2018</a:t>
            </a:fld>
            <a:endParaRPr lang="fr-FR"/>
          </a:p>
        </p:txBody>
      </p:sp>
      <p:sp>
        <p:nvSpPr>
          <p:cNvPr id="8" name="Espace réservé du numéro de diapositive 4"/>
          <p:cNvSpPr>
            <a:spLocks noGrp="1"/>
          </p:cNvSpPr>
          <p:nvPr>
            <p:ph type="sldNum" sz="quarter" idx="4"/>
          </p:nvPr>
        </p:nvSpPr>
        <p:spPr>
          <a:xfrm>
            <a:off x="7996677" y="6356350"/>
            <a:ext cx="418463" cy="365125"/>
          </a:xfrm>
          <a:prstGeom prst="rect">
            <a:avLst/>
          </a:prstGeom>
        </p:spPr>
        <p:txBody>
          <a:bodyPr anchor="ctr"/>
          <a:lstStyle>
            <a:lvl1pPr>
              <a:defRPr sz="1050" b="1">
                <a:solidFill>
                  <a:srgbClr val="D9D9D9"/>
                </a:solidFill>
                <a:latin typeface="Trebuchet MS"/>
                <a:cs typeface="Trebuchet MS"/>
              </a:defRPr>
            </a:lvl1pPr>
          </a:lstStyle>
          <a:p>
            <a:pPr algn="r"/>
            <a:fld id="{F22E1323-DDCD-BB4E-B6BF-3DB63D9B4AF4}" type="slidenum">
              <a:rPr lang="fr-FR" smtClean="0"/>
              <a:pPr algn="r"/>
              <a:t>‹#›</a:t>
            </a:fld>
            <a:endParaRPr lang="fr-FR"/>
          </a:p>
        </p:txBody>
      </p:sp>
    </p:spTree>
    <p:extLst>
      <p:ext uri="{BB962C8B-B14F-4D97-AF65-F5344CB8AC3E}">
        <p14:creationId xmlns:p14="http://schemas.microsoft.com/office/powerpoint/2010/main" val="170371323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Titre vertical et texte">
    <p:spTree>
      <p:nvGrpSpPr>
        <p:cNvPr id="1" name=""/>
        <p:cNvGrpSpPr/>
        <p:nvPr/>
      </p:nvGrpSpPr>
      <p:grpSpPr>
        <a:xfrm>
          <a:off x="0" y="0"/>
          <a: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2"/>
          <p:cNvSpPr>
            <a:spLocks noGrp="1"/>
          </p:cNvSpPr>
          <p:nvPr>
            <p:ph type="dt" sz="half" idx="2"/>
          </p:nvPr>
        </p:nvSpPr>
        <p:spPr>
          <a:xfrm>
            <a:off x="7351110" y="6356350"/>
            <a:ext cx="939082" cy="365125"/>
          </a:xfrm>
          <a:prstGeom prst="rect">
            <a:avLst/>
          </a:prstGeom>
        </p:spPr>
        <p:txBody>
          <a:bodyPr anchor="ctr"/>
          <a:lstStyle>
            <a:lvl1pPr>
              <a:defRPr sz="1050" b="1">
                <a:solidFill>
                  <a:srgbClr val="D9D9D9"/>
                </a:solidFill>
                <a:latin typeface="Trebuchet MS"/>
                <a:cs typeface="Trebuchet MS"/>
              </a:defRPr>
            </a:lvl1pPr>
          </a:lstStyle>
          <a:p>
            <a:fld id="{25FADFAF-E5F5-4E41-A013-72DD3DD4CB9F}" type="datetime1">
              <a:rPr lang="fr-FR" smtClean="0"/>
              <a:t>05/01/2018</a:t>
            </a:fld>
            <a:endParaRPr lang="fr-FR"/>
          </a:p>
        </p:txBody>
      </p:sp>
      <p:sp>
        <p:nvSpPr>
          <p:cNvPr id="8" name="Espace réservé du numéro de diapositive 4"/>
          <p:cNvSpPr>
            <a:spLocks noGrp="1"/>
          </p:cNvSpPr>
          <p:nvPr>
            <p:ph type="sldNum" sz="quarter" idx="4"/>
          </p:nvPr>
        </p:nvSpPr>
        <p:spPr>
          <a:xfrm>
            <a:off x="7996677" y="6356350"/>
            <a:ext cx="418463" cy="365125"/>
          </a:xfrm>
          <a:prstGeom prst="rect">
            <a:avLst/>
          </a:prstGeom>
        </p:spPr>
        <p:txBody>
          <a:bodyPr anchor="ctr"/>
          <a:lstStyle>
            <a:lvl1pPr>
              <a:defRPr sz="1050" b="1">
                <a:solidFill>
                  <a:srgbClr val="D9D9D9"/>
                </a:solidFill>
                <a:latin typeface="Trebuchet MS"/>
                <a:cs typeface="Trebuchet MS"/>
              </a:defRPr>
            </a:lvl1pPr>
          </a:lstStyle>
          <a:p>
            <a:pPr algn="r"/>
            <a:fld id="{F22E1323-DDCD-BB4E-B6BF-3DB63D9B4AF4}" type="slidenum">
              <a:rPr lang="fr-FR" smtClean="0"/>
              <a:pPr algn="r"/>
              <a:t>‹#›</a:t>
            </a:fld>
            <a:endParaRPr lang="fr-FR"/>
          </a:p>
        </p:txBody>
      </p:sp>
    </p:spTree>
    <p:extLst>
      <p:ext uri="{BB962C8B-B14F-4D97-AF65-F5344CB8AC3E}">
        <p14:creationId xmlns:p14="http://schemas.microsoft.com/office/powerpoint/2010/main" val="408937004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Diapositive de titre">
    <p:spTree>
      <p:nvGrpSpPr>
        <p:cNvPr id="1" name=""/>
        <p:cNvGrpSpPr/>
        <p:nvPr/>
      </p:nvGrpSpPr>
      <p:grpSpPr>
        <a:xfrm>
          <a:off x="0" y="0"/>
          <a:ext cx="0" cy="0"/>
        </a:xfrm>
      </p:grpSpPr>
      <p:sp>
        <p:nvSpPr>
          <p:cNvPr id="8" name="ZoneTexte 7"/>
          <p:cNvSpPr txBox="1"/>
          <p:nvPr userDrawn="1"/>
        </p:nvSpPr>
        <p:spPr>
          <a:xfrm>
            <a:off x="1" y="1729469"/>
            <a:ext cx="9144000" cy="931024"/>
          </a:xfrm>
          <a:prstGeom prst="rect">
            <a:avLst/>
          </a:prstGeom>
          <a:noFill/>
        </p:spPr>
        <p:txBody>
          <a:bodyPr wrap="square" rtlCol="0" anchor="ctr">
            <a:spAutoFit/>
          </a:bodyPr>
          <a:lstStyle/>
          <a:p>
            <a:pPr algn="ctr"/>
            <a:r>
              <a:rPr lang="fr-FR" sz="4400" b="1">
                <a:solidFill>
                  <a:srgbClr val="32BBFF"/>
                </a:solidFill>
                <a:latin typeface="Trebuchet MS"/>
                <a:cs typeface="Trebuchet MS"/>
              </a:rPr>
              <a:t>UNIVERSITÉ  PARIS-DAUPHINE</a:t>
            </a:r>
          </a:p>
        </p:txBody>
      </p:sp>
      <p:sp>
        <p:nvSpPr>
          <p:cNvPr id="9" name="Espace réservé de la date 2"/>
          <p:cNvSpPr>
            <a:spLocks noGrp="1"/>
          </p:cNvSpPr>
          <p:nvPr>
            <p:ph type="dt" sz="half" idx="2"/>
          </p:nvPr>
        </p:nvSpPr>
        <p:spPr>
          <a:xfrm>
            <a:off x="7351110" y="6318011"/>
            <a:ext cx="939082" cy="441802"/>
          </a:xfrm>
          <a:prstGeom prst="rect">
            <a:avLst/>
          </a:prstGeom>
        </p:spPr>
        <p:txBody>
          <a:bodyPr anchor="ctr"/>
          <a:lstStyle>
            <a:lvl1pPr>
              <a:defRPr sz="1050" b="1">
                <a:solidFill>
                  <a:srgbClr val="D9D9D9"/>
                </a:solidFill>
                <a:latin typeface="Trebuchet MS"/>
                <a:cs typeface="Trebuchet MS"/>
              </a:defRPr>
            </a:lvl1pPr>
          </a:lstStyle>
          <a:p>
            <a:fld id="{25FADFAF-E5F5-4E41-A013-72DD3DD4CB9F}" type="datetime1">
              <a:rPr lang="fr-FR" smtClean="0"/>
              <a:t>05/01/2018</a:t>
            </a:fld>
            <a:endParaRPr lang="fr-FR"/>
          </a:p>
        </p:txBody>
      </p:sp>
      <p:sp>
        <p:nvSpPr>
          <p:cNvPr id="10" name="Espace réservé du numéro de diapositive 4"/>
          <p:cNvSpPr>
            <a:spLocks noGrp="1"/>
          </p:cNvSpPr>
          <p:nvPr>
            <p:ph type="sldNum" sz="quarter" idx="4"/>
          </p:nvPr>
        </p:nvSpPr>
        <p:spPr>
          <a:xfrm>
            <a:off x="7996677" y="6318011"/>
            <a:ext cx="418463" cy="441802"/>
          </a:xfrm>
          <a:prstGeom prst="rect">
            <a:avLst/>
          </a:prstGeom>
        </p:spPr>
        <p:txBody>
          <a:bodyPr anchor="ctr"/>
          <a:lstStyle>
            <a:lvl1pPr>
              <a:defRPr sz="1050" b="1">
                <a:solidFill>
                  <a:srgbClr val="D9D9D9"/>
                </a:solidFill>
                <a:latin typeface="Trebuchet MS"/>
                <a:cs typeface="Trebuchet MS"/>
              </a:defRPr>
            </a:lvl1pPr>
          </a:lstStyle>
          <a:p>
            <a:pPr algn="r"/>
            <a:fld id="{F22E1323-DDCD-BB4E-B6BF-3DB63D9B4AF4}" type="slidenum">
              <a:rPr lang="fr-FR" smtClean="0"/>
              <a:pPr algn="r"/>
              <a:t>‹#›</a:t>
            </a:fld>
            <a:endParaRPr lang="fr-FR"/>
          </a:p>
        </p:txBody>
      </p:sp>
    </p:spTree>
    <p:extLst>
      <p:ext uri="{BB962C8B-B14F-4D97-AF65-F5344CB8AC3E}">
        <p14:creationId xmlns:p14="http://schemas.microsoft.com/office/powerpoint/2010/main" val="278951632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Disposition personnalisée">
    <p:spTree>
      <p:nvGrpSpPr>
        <p:cNvPr id="1" name=""/>
        <p:cNvGrpSpPr/>
        <p:nvPr/>
      </p:nvGrpSpPr>
      <p:grpSpPr>
        <a:xfrm>
          <a:off x="0" y="0"/>
          <a:ext cx="0" cy="0"/>
        </a:xfrm>
      </p:grpSpPr>
      <p:sp>
        <p:nvSpPr>
          <p:cNvPr id="3" name="Espace réservé du texte 2"/>
          <p:cNvSpPr>
            <a:spLocks noGrp="1"/>
          </p:cNvSpPr>
          <p:nvPr>
            <p:ph type="body" idx="1"/>
          </p:nvPr>
        </p:nvSpPr>
        <p:spPr>
          <a:xfrm>
            <a:off x="722313" y="2456730"/>
            <a:ext cx="7772400" cy="1114523"/>
          </a:xfrm>
          <a:prstGeom prst="rect">
            <a:avLst/>
          </a:prstGeom>
        </p:spPr>
        <p:txBody>
          <a:bodyPr anchor="ctr"/>
          <a:lstStyle>
            <a:lvl1pPr marL="0" indent="0" algn="ctr">
              <a:buNone/>
              <a:defRPr sz="2000">
                <a:solidFill>
                  <a:srgbClr val="3F6EA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u texte 5"/>
          <p:cNvSpPr>
            <a:spLocks noGrp="1"/>
          </p:cNvSpPr>
          <p:nvPr>
            <p:ph type="body" sz="quarter" idx="13" hasCustomPrompt="1"/>
          </p:nvPr>
        </p:nvSpPr>
        <p:spPr>
          <a:xfrm>
            <a:off x="0" y="1001355"/>
            <a:ext cx="9144000" cy="1269524"/>
          </a:xfrm>
          <a:prstGeom prst="rect">
            <a:avLst/>
          </a:prstGeom>
        </p:spPr>
        <p:txBody>
          <a:bodyPr vert="horz" anchor="ctr"/>
          <a:lstStyle>
            <a:lvl1pPr marL="0" indent="0" algn="ctr">
              <a:buNone/>
              <a:defRPr sz="4400" b="1">
                <a:solidFill>
                  <a:srgbClr val="32BBFF"/>
                </a:solidFill>
                <a:latin typeface="Trebuchet MS"/>
                <a:cs typeface="Trebuchet MS"/>
              </a:defRPr>
            </a:lvl1pPr>
          </a:lstStyle>
          <a:p>
            <a:r>
              <a:rPr lang="fr-FR"/>
              <a:t>UNIVERSITÉ  PARIS-DAUPHINE</a:t>
            </a:r>
          </a:p>
        </p:txBody>
      </p:sp>
      <p:sp>
        <p:nvSpPr>
          <p:cNvPr id="5" name="Espace réservé de la date 2"/>
          <p:cNvSpPr>
            <a:spLocks noGrp="1"/>
          </p:cNvSpPr>
          <p:nvPr>
            <p:ph type="dt" sz="half" idx="2"/>
          </p:nvPr>
        </p:nvSpPr>
        <p:spPr>
          <a:xfrm>
            <a:off x="7351110" y="6356350"/>
            <a:ext cx="939082" cy="365125"/>
          </a:xfrm>
          <a:prstGeom prst="rect">
            <a:avLst/>
          </a:prstGeom>
        </p:spPr>
        <p:txBody>
          <a:bodyPr anchor="ctr"/>
          <a:lstStyle>
            <a:lvl1pPr>
              <a:defRPr sz="1050" b="1">
                <a:solidFill>
                  <a:srgbClr val="D9D9D9"/>
                </a:solidFill>
                <a:latin typeface="Trebuchet MS"/>
                <a:cs typeface="Trebuchet MS"/>
              </a:defRPr>
            </a:lvl1pPr>
          </a:lstStyle>
          <a:p>
            <a:fld id="{25FADFAF-E5F5-4E41-A013-72DD3DD4CB9F}" type="datetime1">
              <a:rPr lang="fr-FR" smtClean="0"/>
              <a:t>05/01/2018</a:t>
            </a:fld>
            <a:endParaRPr lang="fr-FR"/>
          </a:p>
        </p:txBody>
      </p:sp>
      <p:sp>
        <p:nvSpPr>
          <p:cNvPr id="6" name="Espace réservé du numéro de diapositive 4"/>
          <p:cNvSpPr>
            <a:spLocks noGrp="1"/>
          </p:cNvSpPr>
          <p:nvPr>
            <p:ph type="sldNum" sz="quarter" idx="4"/>
          </p:nvPr>
        </p:nvSpPr>
        <p:spPr>
          <a:xfrm>
            <a:off x="7996677" y="6356350"/>
            <a:ext cx="418463" cy="365125"/>
          </a:xfrm>
          <a:prstGeom prst="rect">
            <a:avLst/>
          </a:prstGeom>
        </p:spPr>
        <p:txBody>
          <a:bodyPr anchor="ctr"/>
          <a:lstStyle>
            <a:lvl1pPr>
              <a:defRPr sz="1050" b="1">
                <a:solidFill>
                  <a:srgbClr val="D9D9D9"/>
                </a:solidFill>
                <a:latin typeface="Trebuchet MS"/>
                <a:cs typeface="Trebuchet MS"/>
              </a:defRPr>
            </a:lvl1pPr>
          </a:lstStyle>
          <a:p>
            <a:pPr algn="r"/>
            <a:fld id="{F22E1323-DDCD-BB4E-B6BF-3DB63D9B4AF4}" type="slidenum">
              <a:rPr lang="fr-FR" smtClean="0"/>
              <a:pPr algn="r"/>
              <a:t>‹#›</a:t>
            </a:fld>
            <a:endParaRPr lang="fr-FR"/>
          </a:p>
        </p:txBody>
      </p:sp>
    </p:spTree>
    <p:extLst>
      <p:ext uri="{BB962C8B-B14F-4D97-AF65-F5344CB8AC3E}">
        <p14:creationId xmlns:p14="http://schemas.microsoft.com/office/powerpoint/2010/main" val="137246290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Diapositive de titre">
    <p:spTree>
      <p:nvGrpSpPr>
        <p:cNvPr id="1" name=""/>
        <p:cNvGrpSpPr/>
        <p:nvPr/>
      </p:nvGrpSpPr>
      <p:grpSpPr>
        <a:xfrm>
          <a:off x="0" y="0"/>
          <a:ext cx="0" cy="0"/>
        </a:xfrm>
      </p:grpSpPr>
      <p:sp>
        <p:nvSpPr>
          <p:cNvPr id="8" name="Titre 1"/>
          <p:cNvSpPr>
            <a:spLocks noGrp="1"/>
          </p:cNvSpPr>
          <p:nvPr>
            <p:ph type="title" hasCustomPrompt="1"/>
          </p:nvPr>
        </p:nvSpPr>
        <p:spPr>
          <a:xfrm>
            <a:off x="1522472" y="286408"/>
            <a:ext cx="8103657" cy="533225"/>
          </a:xfrm>
        </p:spPr>
        <p:txBody>
          <a:bodyPr/>
          <a:lstStyle/>
          <a:p>
            <a:pPr lvl="0"/>
            <a:r>
              <a:rPr lang="fr-FR"/>
              <a:t>Bandeau titre de la partie/chapitre</a:t>
            </a:r>
          </a:p>
        </p:txBody>
      </p:sp>
      <p:sp>
        <p:nvSpPr>
          <p:cNvPr id="9" name="Espace réservé du contenu 6"/>
          <p:cNvSpPr>
            <a:spLocks noGrp="1"/>
          </p:cNvSpPr>
          <p:nvPr>
            <p:ph sz="quarter" idx="13"/>
          </p:nvPr>
        </p:nvSpPr>
        <p:spPr>
          <a:xfrm>
            <a:off x="1184275" y="1576388"/>
            <a:ext cx="7292975" cy="36734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e la date 2"/>
          <p:cNvSpPr>
            <a:spLocks noGrp="1"/>
          </p:cNvSpPr>
          <p:nvPr>
            <p:ph type="dt" sz="half" idx="2"/>
          </p:nvPr>
        </p:nvSpPr>
        <p:spPr>
          <a:xfrm>
            <a:off x="7351110" y="6356350"/>
            <a:ext cx="939082" cy="365125"/>
          </a:xfrm>
          <a:prstGeom prst="rect">
            <a:avLst/>
          </a:prstGeom>
        </p:spPr>
        <p:txBody>
          <a:bodyPr anchor="ctr"/>
          <a:lstStyle>
            <a:lvl1pPr>
              <a:defRPr sz="1050" b="1">
                <a:solidFill>
                  <a:srgbClr val="D9D9D9"/>
                </a:solidFill>
                <a:latin typeface="Trebuchet MS"/>
                <a:cs typeface="Trebuchet MS"/>
              </a:defRPr>
            </a:lvl1pPr>
          </a:lstStyle>
          <a:p>
            <a:fld id="{25FADFAF-E5F5-4E41-A013-72DD3DD4CB9F}" type="datetime1">
              <a:rPr lang="fr-FR" smtClean="0"/>
              <a:t>05/01/2018</a:t>
            </a:fld>
            <a:endParaRPr lang="fr-FR"/>
          </a:p>
        </p:txBody>
      </p:sp>
      <p:sp>
        <p:nvSpPr>
          <p:cNvPr id="11" name="Espace réservé du numéro de diapositive 4"/>
          <p:cNvSpPr>
            <a:spLocks noGrp="1"/>
          </p:cNvSpPr>
          <p:nvPr>
            <p:ph type="sldNum" sz="quarter" idx="4"/>
          </p:nvPr>
        </p:nvSpPr>
        <p:spPr>
          <a:xfrm>
            <a:off x="7996677" y="6356350"/>
            <a:ext cx="418463" cy="365125"/>
          </a:xfrm>
          <a:prstGeom prst="rect">
            <a:avLst/>
          </a:prstGeom>
        </p:spPr>
        <p:txBody>
          <a:bodyPr anchor="ctr"/>
          <a:lstStyle>
            <a:lvl1pPr>
              <a:defRPr sz="1050" b="1">
                <a:solidFill>
                  <a:srgbClr val="D9D9D9"/>
                </a:solidFill>
                <a:latin typeface="Trebuchet MS"/>
                <a:cs typeface="Trebuchet MS"/>
              </a:defRPr>
            </a:lvl1pPr>
          </a:lstStyle>
          <a:p>
            <a:pPr algn="r"/>
            <a:fld id="{F22E1323-DDCD-BB4E-B6BF-3DB63D9B4AF4}" type="slidenum">
              <a:rPr lang="fr-FR" smtClean="0"/>
              <a:pPr algn="r"/>
              <a:t>‹#›</a:t>
            </a:fld>
            <a:endParaRPr lang="fr-FR"/>
          </a:p>
        </p:txBody>
      </p:sp>
    </p:spTree>
    <p:extLst>
      <p:ext uri="{BB962C8B-B14F-4D97-AF65-F5344CB8AC3E}">
        <p14:creationId xmlns:p14="http://schemas.microsoft.com/office/powerpoint/2010/main" val="56281457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re et contenu">
    <p:spTree>
      <p:nvGrpSpPr>
        <p:cNvPr id="1" name=""/>
        <p:cNvGrpSpPr/>
        <p:nvPr/>
      </p:nvGrpSpPr>
      <p:grpSpPr>
        <a:xfrm>
          <a:off x="0" y="0"/>
          <a:ext cx="0" cy="0"/>
        </a:xfrm>
      </p:grpSpPr>
      <p:sp>
        <p:nvSpPr>
          <p:cNvPr id="7" name="Titre 1"/>
          <p:cNvSpPr>
            <a:spLocks noGrp="1"/>
          </p:cNvSpPr>
          <p:nvPr>
            <p:ph type="ctrTitle"/>
          </p:nvPr>
        </p:nvSpPr>
        <p:spPr>
          <a:xfrm>
            <a:off x="685800" y="1178321"/>
            <a:ext cx="7772400" cy="1956604"/>
          </a:xfrm>
        </p:spPr>
        <p:txBody>
          <a:bodyPr/>
          <a:lstStyle/>
          <a:p>
            <a:r>
              <a:rPr lang="fr-FR"/>
              <a:t>Cliquez et modifiez le titre</a:t>
            </a:r>
          </a:p>
        </p:txBody>
      </p:sp>
      <p:sp>
        <p:nvSpPr>
          <p:cNvPr id="8" name="Sous-titre 2"/>
          <p:cNvSpPr>
            <a:spLocks noGrp="1"/>
          </p:cNvSpPr>
          <p:nvPr>
            <p:ph type="subTitle" idx="1"/>
          </p:nvPr>
        </p:nvSpPr>
        <p:spPr>
          <a:xfrm>
            <a:off x="1371600" y="2887331"/>
            <a:ext cx="6400800" cy="2332711"/>
          </a:xfrm>
        </p:spPr>
        <p:txBody>
          <a:bodyPr/>
          <a:lstStyle>
            <a:lvl1pPr marL="0" indent="0" algn="ctr">
              <a:buNone/>
              <a:defRPr>
                <a:solidFill>
                  <a:srgbClr val="3F6EA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9" name="Espace réservé de la date 2"/>
          <p:cNvSpPr>
            <a:spLocks noGrp="1"/>
          </p:cNvSpPr>
          <p:nvPr>
            <p:ph type="dt" sz="half" idx="2"/>
          </p:nvPr>
        </p:nvSpPr>
        <p:spPr>
          <a:xfrm>
            <a:off x="7351110" y="6356350"/>
            <a:ext cx="939082" cy="365125"/>
          </a:xfrm>
          <a:prstGeom prst="rect">
            <a:avLst/>
          </a:prstGeom>
        </p:spPr>
        <p:txBody>
          <a:bodyPr anchor="ctr"/>
          <a:lstStyle>
            <a:lvl1pPr>
              <a:defRPr sz="1050" b="1">
                <a:solidFill>
                  <a:srgbClr val="D9D9D9"/>
                </a:solidFill>
                <a:latin typeface="Trebuchet MS"/>
                <a:cs typeface="Trebuchet MS"/>
              </a:defRPr>
            </a:lvl1pPr>
          </a:lstStyle>
          <a:p>
            <a:fld id="{25FADFAF-E5F5-4E41-A013-72DD3DD4CB9F}" type="datetime1">
              <a:rPr lang="fr-FR" smtClean="0"/>
              <a:t>05/01/2018</a:t>
            </a:fld>
            <a:endParaRPr lang="fr-FR"/>
          </a:p>
        </p:txBody>
      </p:sp>
      <p:sp>
        <p:nvSpPr>
          <p:cNvPr id="10" name="Espace réservé du numéro de diapositive 4"/>
          <p:cNvSpPr>
            <a:spLocks noGrp="1"/>
          </p:cNvSpPr>
          <p:nvPr>
            <p:ph type="sldNum" sz="quarter" idx="4"/>
          </p:nvPr>
        </p:nvSpPr>
        <p:spPr>
          <a:xfrm>
            <a:off x="7996677" y="6356350"/>
            <a:ext cx="418463" cy="365125"/>
          </a:xfrm>
          <a:prstGeom prst="rect">
            <a:avLst/>
          </a:prstGeom>
        </p:spPr>
        <p:txBody>
          <a:bodyPr anchor="ctr"/>
          <a:lstStyle>
            <a:lvl1pPr>
              <a:defRPr sz="1050" b="1">
                <a:solidFill>
                  <a:srgbClr val="D9D9D9"/>
                </a:solidFill>
                <a:latin typeface="Trebuchet MS"/>
                <a:cs typeface="Trebuchet MS"/>
              </a:defRPr>
            </a:lvl1pPr>
          </a:lstStyle>
          <a:p>
            <a:pPr algn="r"/>
            <a:fld id="{F22E1323-DDCD-BB4E-B6BF-3DB63D9B4AF4}" type="slidenum">
              <a:rPr lang="fr-FR" smtClean="0"/>
              <a:pPr algn="r"/>
              <a:t>‹#›</a:t>
            </a:fld>
            <a:endParaRPr lang="fr-FR"/>
          </a:p>
        </p:txBody>
      </p:sp>
    </p:spTree>
    <p:extLst>
      <p:ext uri="{BB962C8B-B14F-4D97-AF65-F5344CB8AC3E}">
        <p14:creationId xmlns:p14="http://schemas.microsoft.com/office/powerpoint/2010/main" val="13123226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En-tête de section">
    <p:spTree>
      <p:nvGrpSpPr>
        <p:cNvPr id="1" name=""/>
        <p:cNvGrpSpPr/>
        <p:nvPr/>
      </p:nvGrpSpPr>
      <p:grpSpPr>
        <a:xfrm>
          <a:off x="0" y="0"/>
          <a:ext cx="0" cy="0"/>
        </a:xfrm>
      </p:grpSpPr>
      <p:sp>
        <p:nvSpPr>
          <p:cNvPr id="7" name="Titre 1"/>
          <p:cNvSpPr>
            <a:spLocks noGrp="1"/>
          </p:cNvSpPr>
          <p:nvPr>
            <p:ph type="title" hasCustomPrompt="1"/>
          </p:nvPr>
        </p:nvSpPr>
        <p:spPr>
          <a:xfrm>
            <a:off x="1522472" y="286408"/>
            <a:ext cx="8103657" cy="533225"/>
          </a:xfrm>
        </p:spPr>
        <p:txBody>
          <a:bodyPr/>
          <a:lstStyle/>
          <a:p>
            <a:r>
              <a:rPr lang="fr-FR"/>
              <a:t>Bandeau titre de la partie/chapitre</a:t>
            </a:r>
          </a:p>
        </p:txBody>
      </p:sp>
      <p:sp>
        <p:nvSpPr>
          <p:cNvPr id="8" name="Espace réservé du contenu 2"/>
          <p:cNvSpPr>
            <a:spLocks noGrp="1"/>
          </p:cNvSpPr>
          <p:nvPr>
            <p:ph idx="1"/>
          </p:nvPr>
        </p:nvSpPr>
        <p:spPr>
          <a:xfrm>
            <a:off x="457200" y="1600200"/>
            <a:ext cx="8229600" cy="401320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e la date 2"/>
          <p:cNvSpPr>
            <a:spLocks noGrp="1"/>
          </p:cNvSpPr>
          <p:nvPr>
            <p:ph type="dt" sz="half" idx="2"/>
          </p:nvPr>
        </p:nvSpPr>
        <p:spPr>
          <a:xfrm>
            <a:off x="7351110" y="6356350"/>
            <a:ext cx="939082" cy="365125"/>
          </a:xfrm>
          <a:prstGeom prst="rect">
            <a:avLst/>
          </a:prstGeom>
        </p:spPr>
        <p:txBody>
          <a:bodyPr anchor="ctr"/>
          <a:lstStyle>
            <a:lvl1pPr>
              <a:defRPr sz="1050" b="1">
                <a:solidFill>
                  <a:srgbClr val="D9D9D9"/>
                </a:solidFill>
                <a:latin typeface="Trebuchet MS"/>
                <a:cs typeface="Trebuchet MS"/>
              </a:defRPr>
            </a:lvl1pPr>
          </a:lstStyle>
          <a:p>
            <a:fld id="{25FADFAF-E5F5-4E41-A013-72DD3DD4CB9F}" type="datetime1">
              <a:rPr lang="fr-FR" smtClean="0"/>
              <a:t>05/01/2018</a:t>
            </a:fld>
            <a:endParaRPr lang="fr-FR"/>
          </a:p>
        </p:txBody>
      </p:sp>
      <p:sp>
        <p:nvSpPr>
          <p:cNvPr id="10" name="Espace réservé du numéro de diapositive 4"/>
          <p:cNvSpPr>
            <a:spLocks noGrp="1"/>
          </p:cNvSpPr>
          <p:nvPr>
            <p:ph type="sldNum" sz="quarter" idx="4"/>
          </p:nvPr>
        </p:nvSpPr>
        <p:spPr>
          <a:xfrm>
            <a:off x="7996677" y="6356350"/>
            <a:ext cx="418463" cy="365125"/>
          </a:xfrm>
          <a:prstGeom prst="rect">
            <a:avLst/>
          </a:prstGeom>
        </p:spPr>
        <p:txBody>
          <a:bodyPr anchor="ctr"/>
          <a:lstStyle>
            <a:lvl1pPr>
              <a:defRPr sz="1050" b="1">
                <a:solidFill>
                  <a:srgbClr val="D9D9D9"/>
                </a:solidFill>
                <a:latin typeface="Trebuchet MS"/>
                <a:cs typeface="Trebuchet MS"/>
              </a:defRPr>
            </a:lvl1pPr>
          </a:lstStyle>
          <a:p>
            <a:pPr algn="r"/>
            <a:fld id="{F22E1323-DDCD-BB4E-B6BF-3DB63D9B4AF4}" type="slidenum">
              <a:rPr lang="fr-FR" smtClean="0"/>
              <a:pPr algn="r"/>
              <a:t>‹#›</a:t>
            </a:fld>
            <a:endParaRPr lang="fr-FR"/>
          </a:p>
        </p:txBody>
      </p:sp>
    </p:spTree>
    <p:extLst>
      <p:ext uri="{BB962C8B-B14F-4D97-AF65-F5344CB8AC3E}">
        <p14:creationId xmlns:p14="http://schemas.microsoft.com/office/powerpoint/2010/main" val="288961599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Deux contenus">
    <p:spTree>
      <p:nvGrpSpPr>
        <p:cNvPr id="1" name=""/>
        <p:cNvGrpSpPr/>
        <p:nvPr/>
      </p:nvGrpSpPr>
      <p:grpSpPr>
        <a:xfrm>
          <a:off x="0" y="0"/>
          <a:ext cx="0" cy="0"/>
        </a:xfrm>
      </p:grpSpPr>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Titre 1"/>
          <p:cNvSpPr>
            <a:spLocks noGrp="1"/>
          </p:cNvSpPr>
          <p:nvPr>
            <p:ph type="title" hasCustomPrompt="1"/>
          </p:nvPr>
        </p:nvSpPr>
        <p:spPr>
          <a:xfrm>
            <a:off x="1522472" y="286408"/>
            <a:ext cx="8103657" cy="533225"/>
          </a:xfrm>
        </p:spPr>
        <p:txBody>
          <a:bodyPr/>
          <a:lstStyle/>
          <a:p>
            <a:r>
              <a:rPr lang="fr-FR"/>
              <a:t>Bandeau titre de la partie/chapitre</a:t>
            </a:r>
          </a:p>
        </p:txBody>
      </p:sp>
      <p:sp>
        <p:nvSpPr>
          <p:cNvPr id="9" name="Espace réservé de la date 2"/>
          <p:cNvSpPr>
            <a:spLocks noGrp="1"/>
          </p:cNvSpPr>
          <p:nvPr>
            <p:ph type="dt" sz="half" idx="10"/>
          </p:nvPr>
        </p:nvSpPr>
        <p:spPr>
          <a:xfrm>
            <a:off x="7351110" y="6356350"/>
            <a:ext cx="939082" cy="365125"/>
          </a:xfrm>
          <a:prstGeom prst="rect">
            <a:avLst/>
          </a:prstGeom>
        </p:spPr>
        <p:txBody>
          <a:bodyPr anchor="ctr"/>
          <a:lstStyle>
            <a:lvl1pPr>
              <a:defRPr sz="1050" b="1">
                <a:solidFill>
                  <a:srgbClr val="D9D9D9"/>
                </a:solidFill>
                <a:latin typeface="Trebuchet MS"/>
                <a:cs typeface="Trebuchet MS"/>
              </a:defRPr>
            </a:lvl1pPr>
          </a:lstStyle>
          <a:p>
            <a:fld id="{25FADFAF-E5F5-4E41-A013-72DD3DD4CB9F}" type="datetime1">
              <a:rPr lang="fr-FR" smtClean="0"/>
              <a:t>05/01/2018</a:t>
            </a:fld>
            <a:endParaRPr lang="fr-FR"/>
          </a:p>
        </p:txBody>
      </p:sp>
      <p:sp>
        <p:nvSpPr>
          <p:cNvPr id="10" name="Espace réservé du numéro de diapositive 4"/>
          <p:cNvSpPr>
            <a:spLocks noGrp="1"/>
          </p:cNvSpPr>
          <p:nvPr>
            <p:ph type="sldNum" sz="quarter" idx="4"/>
          </p:nvPr>
        </p:nvSpPr>
        <p:spPr>
          <a:xfrm>
            <a:off x="7996677" y="6356350"/>
            <a:ext cx="418463" cy="365125"/>
          </a:xfrm>
          <a:prstGeom prst="rect">
            <a:avLst/>
          </a:prstGeom>
        </p:spPr>
        <p:txBody>
          <a:bodyPr anchor="ctr"/>
          <a:lstStyle>
            <a:lvl1pPr>
              <a:defRPr sz="1050" b="1">
                <a:solidFill>
                  <a:srgbClr val="D9D9D9"/>
                </a:solidFill>
                <a:latin typeface="Trebuchet MS"/>
                <a:cs typeface="Trebuchet MS"/>
              </a:defRPr>
            </a:lvl1pPr>
          </a:lstStyle>
          <a:p>
            <a:pPr algn="r"/>
            <a:fld id="{F22E1323-DDCD-BB4E-B6BF-3DB63D9B4AF4}" type="slidenum">
              <a:rPr lang="fr-FR" smtClean="0"/>
              <a:pPr algn="r"/>
              <a:t>‹#›</a:t>
            </a:fld>
            <a:endParaRPr lang="fr-FR"/>
          </a:p>
        </p:txBody>
      </p:sp>
    </p:spTree>
    <p:extLst>
      <p:ext uri="{BB962C8B-B14F-4D97-AF65-F5344CB8AC3E}">
        <p14:creationId xmlns:p14="http://schemas.microsoft.com/office/powerpoint/2010/main" val="22264719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Comparaison">
    <p:spTree>
      <p:nvGrpSpPr>
        <p:cNvPr id="1" name=""/>
        <p:cNvGrpSpPr/>
        <p:nvPr/>
      </p:nvGrpSpPr>
      <p:grpSpPr>
        <a:xfrm>
          <a:off x="0" y="0"/>
          <a:ext cx="0" cy="0"/>
        </a:xfrm>
      </p:grpSpPr>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Titre 1"/>
          <p:cNvSpPr>
            <a:spLocks noGrp="1"/>
          </p:cNvSpPr>
          <p:nvPr>
            <p:ph type="title" hasCustomPrompt="1"/>
          </p:nvPr>
        </p:nvSpPr>
        <p:spPr>
          <a:xfrm>
            <a:off x="1522472" y="286408"/>
            <a:ext cx="8103657" cy="533225"/>
          </a:xfrm>
        </p:spPr>
        <p:txBody>
          <a:bodyPr/>
          <a:lstStyle/>
          <a:p>
            <a:r>
              <a:rPr lang="fr-FR"/>
              <a:t>Bandeau titre de la partie/chapitre</a:t>
            </a:r>
          </a:p>
        </p:txBody>
      </p:sp>
      <p:sp>
        <p:nvSpPr>
          <p:cNvPr id="11" name="Espace réservé de la date 2"/>
          <p:cNvSpPr>
            <a:spLocks noGrp="1"/>
          </p:cNvSpPr>
          <p:nvPr>
            <p:ph type="dt" sz="half" idx="10"/>
          </p:nvPr>
        </p:nvSpPr>
        <p:spPr>
          <a:xfrm>
            <a:off x="7351110" y="6356350"/>
            <a:ext cx="939082" cy="365125"/>
          </a:xfrm>
          <a:prstGeom prst="rect">
            <a:avLst/>
          </a:prstGeom>
        </p:spPr>
        <p:txBody>
          <a:bodyPr anchor="ctr"/>
          <a:lstStyle>
            <a:lvl1pPr>
              <a:defRPr sz="1050" b="1">
                <a:solidFill>
                  <a:srgbClr val="D9D9D9"/>
                </a:solidFill>
                <a:latin typeface="Trebuchet MS"/>
                <a:cs typeface="Trebuchet MS"/>
              </a:defRPr>
            </a:lvl1pPr>
          </a:lstStyle>
          <a:p>
            <a:fld id="{25FADFAF-E5F5-4E41-A013-72DD3DD4CB9F}" type="datetime1">
              <a:rPr lang="fr-FR" smtClean="0"/>
              <a:t>05/01/2018</a:t>
            </a:fld>
            <a:endParaRPr lang="fr-FR"/>
          </a:p>
        </p:txBody>
      </p:sp>
      <p:sp>
        <p:nvSpPr>
          <p:cNvPr id="12" name="Espace réservé du numéro de diapositive 4"/>
          <p:cNvSpPr>
            <a:spLocks noGrp="1"/>
          </p:cNvSpPr>
          <p:nvPr>
            <p:ph type="sldNum" sz="quarter" idx="11"/>
          </p:nvPr>
        </p:nvSpPr>
        <p:spPr>
          <a:xfrm>
            <a:off x="7996677" y="6356350"/>
            <a:ext cx="418463" cy="365125"/>
          </a:xfrm>
          <a:prstGeom prst="rect">
            <a:avLst/>
          </a:prstGeom>
        </p:spPr>
        <p:txBody>
          <a:bodyPr anchor="ctr"/>
          <a:lstStyle>
            <a:lvl1pPr>
              <a:defRPr sz="1050" b="1">
                <a:solidFill>
                  <a:srgbClr val="D9D9D9"/>
                </a:solidFill>
                <a:latin typeface="Trebuchet MS"/>
                <a:cs typeface="Trebuchet MS"/>
              </a:defRPr>
            </a:lvl1pPr>
          </a:lstStyle>
          <a:p>
            <a:pPr algn="r"/>
            <a:fld id="{F22E1323-DDCD-BB4E-B6BF-3DB63D9B4AF4}" type="slidenum">
              <a:rPr lang="fr-FR" smtClean="0"/>
              <a:pPr algn="r"/>
              <a:t>‹#›</a:t>
            </a:fld>
            <a:endParaRPr lang="fr-FR"/>
          </a:p>
        </p:txBody>
      </p:sp>
    </p:spTree>
    <p:extLst>
      <p:ext uri="{BB962C8B-B14F-4D97-AF65-F5344CB8AC3E}">
        <p14:creationId xmlns:p14="http://schemas.microsoft.com/office/powerpoint/2010/main" val="359714198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re seul">
    <p:spTree>
      <p:nvGrpSpPr>
        <p:cNvPr id="1" name=""/>
        <p:cNvGrpSpPr/>
        <p:nvPr/>
      </p:nvGrpSpPr>
      <p:grpSpPr>
        <a:xfrm>
          <a:off x="0" y="0"/>
          <a:ext cx="0" cy="0"/>
        </a:xfrm>
      </p:grpSpPr>
      <p:sp>
        <p:nvSpPr>
          <p:cNvPr id="6" name="Titre 1"/>
          <p:cNvSpPr>
            <a:spLocks noGrp="1"/>
          </p:cNvSpPr>
          <p:nvPr>
            <p:ph type="title" hasCustomPrompt="1"/>
          </p:nvPr>
        </p:nvSpPr>
        <p:spPr>
          <a:xfrm>
            <a:off x="1522472" y="286408"/>
            <a:ext cx="8103657" cy="533225"/>
          </a:xfrm>
        </p:spPr>
        <p:txBody>
          <a:bodyPr/>
          <a:lstStyle/>
          <a:p>
            <a:r>
              <a:rPr lang="fr-FR"/>
              <a:t>Bandeau titre de la partie/chapitre</a:t>
            </a:r>
          </a:p>
        </p:txBody>
      </p:sp>
      <p:sp>
        <p:nvSpPr>
          <p:cNvPr id="7" name="Espace réservé de la date 2"/>
          <p:cNvSpPr>
            <a:spLocks noGrp="1"/>
          </p:cNvSpPr>
          <p:nvPr>
            <p:ph type="dt" sz="half" idx="2"/>
          </p:nvPr>
        </p:nvSpPr>
        <p:spPr>
          <a:xfrm>
            <a:off x="7351110" y="6356350"/>
            <a:ext cx="939082" cy="365125"/>
          </a:xfrm>
          <a:prstGeom prst="rect">
            <a:avLst/>
          </a:prstGeom>
        </p:spPr>
        <p:txBody>
          <a:bodyPr anchor="ctr"/>
          <a:lstStyle>
            <a:lvl1pPr>
              <a:defRPr sz="1050" b="1">
                <a:solidFill>
                  <a:srgbClr val="D9D9D9"/>
                </a:solidFill>
                <a:latin typeface="Trebuchet MS"/>
                <a:cs typeface="Trebuchet MS"/>
              </a:defRPr>
            </a:lvl1pPr>
          </a:lstStyle>
          <a:p>
            <a:fld id="{25FADFAF-E5F5-4E41-A013-72DD3DD4CB9F}" type="datetime1">
              <a:rPr lang="fr-FR" smtClean="0"/>
              <a:t>05/01/2018</a:t>
            </a:fld>
            <a:endParaRPr lang="fr-FR"/>
          </a:p>
        </p:txBody>
      </p:sp>
      <p:sp>
        <p:nvSpPr>
          <p:cNvPr id="8" name="Espace réservé du numéro de diapositive 4"/>
          <p:cNvSpPr>
            <a:spLocks noGrp="1"/>
          </p:cNvSpPr>
          <p:nvPr>
            <p:ph type="sldNum" sz="quarter" idx="4"/>
          </p:nvPr>
        </p:nvSpPr>
        <p:spPr>
          <a:xfrm>
            <a:off x="7996677" y="6356350"/>
            <a:ext cx="418463" cy="365125"/>
          </a:xfrm>
          <a:prstGeom prst="rect">
            <a:avLst/>
          </a:prstGeom>
        </p:spPr>
        <p:txBody>
          <a:bodyPr anchor="ctr"/>
          <a:lstStyle>
            <a:lvl1pPr>
              <a:defRPr sz="1050" b="1">
                <a:solidFill>
                  <a:srgbClr val="D9D9D9"/>
                </a:solidFill>
                <a:latin typeface="Trebuchet MS"/>
                <a:cs typeface="Trebuchet MS"/>
              </a:defRPr>
            </a:lvl1pPr>
          </a:lstStyle>
          <a:p>
            <a:pPr algn="r"/>
            <a:fld id="{F22E1323-DDCD-BB4E-B6BF-3DB63D9B4AF4}" type="slidenum">
              <a:rPr lang="fr-FR" smtClean="0"/>
              <a:pPr algn="r"/>
              <a:t>‹#›</a:t>
            </a:fld>
            <a:endParaRPr lang="fr-FR"/>
          </a:p>
        </p:txBody>
      </p:sp>
    </p:spTree>
    <p:extLst>
      <p:ext uri="{BB962C8B-B14F-4D97-AF65-F5344CB8AC3E}">
        <p14:creationId xmlns:p14="http://schemas.microsoft.com/office/powerpoint/2010/main" val="797713434"/>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image" Target="../media/image1.png" /><Relationship Id="rId5" Type="http://schemas.openxmlformats.org/officeDocument/2006/relationships/image" Target="../media/image2.jpeg" /><Relationship Id="rId6"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slideLayout" Target="../slideLayouts/slideLayout13.xml" /><Relationship Id="rId11" Type="http://schemas.openxmlformats.org/officeDocument/2006/relationships/slideLayout" Target="../slideLayouts/slideLayout14.xml" /><Relationship Id="rId12" Type="http://schemas.openxmlformats.org/officeDocument/2006/relationships/image" Target="../media/image3.jpeg" /><Relationship Id="rId13" Type="http://schemas.openxmlformats.org/officeDocument/2006/relationships/theme" Target="../theme/theme2.xml" /><Relationship Id="rId2" Type="http://schemas.openxmlformats.org/officeDocument/2006/relationships/slideLayout" Target="../slideLayouts/slideLayout5.xml" /><Relationship Id="rId3" Type="http://schemas.openxmlformats.org/officeDocument/2006/relationships/slideLayout" Target="../slideLayouts/slideLayout6.xml" /><Relationship Id="rId4" Type="http://schemas.openxmlformats.org/officeDocument/2006/relationships/slideLayout" Target="../slideLayouts/slideLayout7.xml" /><Relationship Id="rId5" Type="http://schemas.openxmlformats.org/officeDocument/2006/relationships/slideLayout" Target="../slideLayouts/slideLayout8.xml" /><Relationship Id="rId6" Type="http://schemas.openxmlformats.org/officeDocument/2006/relationships/slideLayout" Target="../slideLayouts/slideLayout9.xml" /><Relationship Id="rId7" Type="http://schemas.openxmlformats.org/officeDocument/2006/relationships/slideLayout" Target="../slideLayouts/slideLayout10.xml" /><Relationship Id="rId8" Type="http://schemas.openxmlformats.org/officeDocument/2006/relationships/slideLayout" Target="../slideLayouts/slideLayout11.xml" /><Relationship Id="rId9" Type="http://schemas.openxmlformats.org/officeDocument/2006/relationships/slideLayout" Target="../slideLayouts/slideLayout12.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1">
          <a:blip r:embed="rId5"/>
          <a:stretch>
            <a:fillRect/>
          </a:stretch>
        </a:blipFill>
        <a:effectLst/>
      </p:bgPr>
    </p:bg>
    <p:spTree>
      <p:nvGrpSpPr>
        <p:cNvPr id="1" name=""/>
        <p:cNvGrpSpPr/>
        <p:nvPr/>
      </p:nvGrpSpPr>
      <p:grpSpPr>
        <a:xfrm>
          <a:off x="0" y="0"/>
          <a:ext cx="0" cy="0"/>
        </a:xfrm>
      </p:grpSpPr>
      <p:pic>
        <p:nvPicPr>
          <p:cNvPr id="7" name="Image 6" descr="esquisse_dauphine_indi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18255" y="3562693"/>
            <a:ext cx="6239527" cy="1910060"/>
          </a:xfrm>
          <a:prstGeom prst="rect">
            <a:avLst/>
          </a:prstGeom>
        </p:spPr>
      </p:pic>
    </p:spTree>
    <p:extLst>
      <p:ext uri="{BB962C8B-B14F-4D97-AF65-F5344CB8AC3E}">
        <p14:creationId xmlns:p14="http://schemas.microsoft.com/office/powerpoint/2010/main" val="3745118224"/>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62" r:id="rId3"/>
  </p:sldLayoutIdLst>
  <p:transition/>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1">
          <a:blip r:embed="rId12"/>
          <a:stretch>
            <a:fillRect/>
          </a:stretch>
        </a:blipFill>
        <a:effectLst/>
      </p:bgPr>
    </p:bg>
    <p:spTree>
      <p:nvGrpSpPr>
        <p:cNvPr id="1" name=""/>
        <p:cNvGrpSpPr/>
        <p:nvPr/>
      </p:nvGrpSpPr>
      <p:grpSpPr>
        <a:xfrm>
          <a:off x="0" y="0"/>
          <a:ext cx="0" cy="0"/>
        </a:xfrm>
      </p:grpSpPr>
      <p:sp>
        <p:nvSpPr>
          <p:cNvPr id="7" name="Espace réservé du titre 1"/>
          <p:cNvSpPr>
            <a:spLocks noGrp="1"/>
          </p:cNvSpPr>
          <p:nvPr>
            <p:ph type="title"/>
          </p:nvPr>
        </p:nvSpPr>
        <p:spPr>
          <a:xfrm>
            <a:off x="1522472" y="286408"/>
            <a:ext cx="8103657" cy="533225"/>
          </a:xfrm>
          <a:prstGeom prst="rect">
            <a:avLst/>
          </a:prstGeom>
        </p:spPr>
        <p:txBody>
          <a:bodyPr vert="horz" lIns="91440" tIns="45720" rIns="91440" bIns="45720" rtlCol="0" anchor="ctr">
            <a:noAutofit/>
          </a:bodyPr>
          <a:lstStyle/>
          <a:p>
            <a:r>
              <a:rPr lang="fr-FR"/>
              <a:t>Bandeau titre de la partie/chapitre</a:t>
            </a:r>
          </a:p>
        </p:txBody>
      </p:sp>
      <p:sp>
        <p:nvSpPr>
          <p:cNvPr id="8"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e la date 2"/>
          <p:cNvSpPr>
            <a:spLocks noGrp="1"/>
          </p:cNvSpPr>
          <p:nvPr>
            <p:ph type="dt" sz="half" idx="2"/>
          </p:nvPr>
        </p:nvSpPr>
        <p:spPr>
          <a:xfrm>
            <a:off x="7351110" y="6356350"/>
            <a:ext cx="939082" cy="365125"/>
          </a:xfrm>
          <a:prstGeom prst="rect">
            <a:avLst/>
          </a:prstGeom>
        </p:spPr>
        <p:txBody>
          <a:bodyPr anchor="ctr"/>
          <a:lstStyle>
            <a:lvl1pPr>
              <a:defRPr sz="1050" b="1">
                <a:solidFill>
                  <a:srgbClr val="D9D9D9"/>
                </a:solidFill>
                <a:latin typeface="Trebuchet MS"/>
                <a:cs typeface="Trebuchet MS"/>
              </a:defRPr>
            </a:lvl1pPr>
          </a:lstStyle>
          <a:p>
            <a:fld id="{25FADFAF-E5F5-4E41-A013-72DD3DD4CB9F}" type="datetime1">
              <a:rPr lang="fr-FR" smtClean="0"/>
              <a:t>05/01/2018</a:t>
            </a:fld>
            <a:endParaRPr lang="fr-FR"/>
          </a:p>
        </p:txBody>
      </p:sp>
      <p:sp>
        <p:nvSpPr>
          <p:cNvPr id="10" name="Espace réservé du numéro de diapositive 4"/>
          <p:cNvSpPr>
            <a:spLocks noGrp="1"/>
          </p:cNvSpPr>
          <p:nvPr>
            <p:ph type="sldNum" sz="quarter" idx="4"/>
          </p:nvPr>
        </p:nvSpPr>
        <p:spPr>
          <a:xfrm>
            <a:off x="7996677" y="6356350"/>
            <a:ext cx="418463" cy="365125"/>
          </a:xfrm>
          <a:prstGeom prst="rect">
            <a:avLst/>
          </a:prstGeom>
        </p:spPr>
        <p:txBody>
          <a:bodyPr anchor="ctr"/>
          <a:lstStyle>
            <a:lvl1pPr>
              <a:defRPr sz="1050" b="1">
                <a:solidFill>
                  <a:srgbClr val="D9D9D9"/>
                </a:solidFill>
                <a:latin typeface="Trebuchet MS"/>
                <a:cs typeface="Trebuchet MS"/>
              </a:defRPr>
            </a:lvl1pPr>
          </a:lstStyle>
          <a:p>
            <a:pPr algn="r"/>
            <a:fld id="{F22E1323-DDCD-BB4E-B6BF-3DB63D9B4AF4}" type="slidenum">
              <a:rPr lang="fr-FR" smtClean="0"/>
              <a:pPr algn="r"/>
              <a:t>‹#›</a:t>
            </a:fld>
            <a:endParaRPr lang="fr-FR"/>
          </a:p>
        </p:txBody>
      </p:sp>
    </p:spTree>
    <p:extLst>
      <p:ext uri="{BB962C8B-B14F-4D97-AF65-F5344CB8AC3E}">
        <p14:creationId xmlns:p14="http://schemas.microsoft.com/office/powerpoint/2010/main" val="3638889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457200" rtl="0" eaLnBrk="1" latinLnBrk="0" hangingPunct="1">
        <a:spcBef>
          <a:spcPct val="0"/>
        </a:spcBef>
        <a:buNone/>
        <a:defRPr sz="3200" kern="1200">
          <a:solidFill>
            <a:srgbClr val="750037"/>
          </a:solidFill>
          <a:latin typeface="Trebuchet MS"/>
          <a:ea typeface="+mj-ea"/>
          <a:cs typeface="Trebuchet MS"/>
        </a:defRPr>
      </a:lvl1pPr>
    </p:titleStyle>
    <p:bodyStyle>
      <a:lvl1pPr marL="342900" indent="-342900" algn="l" defTabSz="457200" rtl="0" eaLnBrk="1" latinLnBrk="0" hangingPunct="1">
        <a:spcBef>
          <a:spcPct val="20000"/>
        </a:spcBef>
        <a:buFont typeface="Arial"/>
        <a:buChar char="•"/>
        <a:defRPr sz="3200" kern="1200">
          <a:solidFill>
            <a:srgbClr val="132F70"/>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rgbClr val="337CB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1323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1323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1323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xml" /><Relationship Id="rId3" Type="http://schemas.openxmlformats.org/officeDocument/2006/relationships/image" Target="../media/image4.jpeg" /><Relationship Id="rId4" Type="http://schemas.openxmlformats.org/officeDocument/2006/relationships/image" Target="../media/image5.png" /><Relationship Id="rId5" Type="http://schemas.openxmlformats.org/officeDocument/2006/relationships/image" Target="../media/image6.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xml" /><Relationship Id="rId3" Type="http://schemas.microsoft.com/office/2007/relationships/diagramDrawing" Target="../diagrams/drawing1.xml" /><Relationship Id="rId4" Type="http://schemas.openxmlformats.org/officeDocument/2006/relationships/diagramData" Target="../diagrams/data1.xml" /><Relationship Id="rId5" Type="http://schemas.openxmlformats.org/officeDocument/2006/relationships/diagramLayout" Target="../diagrams/layout1.xml" /><Relationship Id="rId6" Type="http://schemas.openxmlformats.org/officeDocument/2006/relationships/diagramQuickStyle" Target="../diagrams/quickStyle1.xml" /><Relationship Id="rId7" Type="http://schemas.openxmlformats.org/officeDocument/2006/relationships/diagramColors" Target="../diagrams/colors1.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3.xml" /><Relationship Id="rId3" Type="http://schemas.microsoft.com/office/2007/relationships/diagramDrawing" Target="../diagrams/drawing2.xml" /><Relationship Id="rId4" Type="http://schemas.openxmlformats.org/officeDocument/2006/relationships/diagramData" Target="../diagrams/data2.xml" /><Relationship Id="rId5" Type="http://schemas.openxmlformats.org/officeDocument/2006/relationships/diagramLayout" Target="../diagrams/layout2.xml" /><Relationship Id="rId6" Type="http://schemas.openxmlformats.org/officeDocument/2006/relationships/diagramQuickStyle" Target="../diagrams/quickStyle2.xml" /><Relationship Id="rId7" Type="http://schemas.openxmlformats.org/officeDocument/2006/relationships/diagramColors" Target="../diagrams/colors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7.png" /><Relationship Id="rId3" Type="http://schemas.openxmlformats.org/officeDocument/2006/relationships/hyperlink" Target="https://wp.me/p6OBGR-2sw" TargetMode="Externa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5.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6.xml" /><Relationship Id="rId3"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7.xml" /><Relationship Id="rId3"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8.xml" /><Relationship Id="rId3"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026" name="Picture 2" descr="C:\Users\User\Documents\Dauphine 2014\logo_dauphine_couleurs_grand_567x227px.jpe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98187" y="208498"/>
            <a:ext cx="1728216" cy="691896"/>
          </a:xfrm>
          <a:prstGeom prst="rect">
            <a:avLst/>
          </a:prstGeom>
          <a:noFill/>
          <a:extLst>
            <a:ext uri="{909E8E84-426E-40DD-AFC4-6F175D3DCCD1}">
              <a14:hiddenFill xmlns:a14="http://schemas.microsoft.com/office/drawing/2010/main">
                <a:solidFill>
                  <a:srgbClr val="FFFFFF"/>
                </a:solidFill>
              </a14:hiddenFill>
            </a:ext>
          </a:extLst>
        </p:spPr>
      </p:pic>
      <p:sp>
        <p:nvSpPr>
          <p:cNvPr id="4" name="Titre 3"/>
          <p:cNvSpPr>
            <a:spLocks noGrp="1"/>
          </p:cNvSpPr>
          <p:nvPr>
            <p:ph type="ctrTitle"/>
          </p:nvPr>
        </p:nvSpPr>
        <p:spPr>
          <a:xfrm>
            <a:off x="915449" y="1484529"/>
            <a:ext cx="7673196" cy="1956604"/>
          </a:xfrm>
        </p:spPr>
        <p:txBody>
          <a:bodyPr/>
          <a:lstStyle/>
          <a:p>
            <a:pPr algn="ctr"/>
            <a:r>
              <a:rPr lang="es-ES_tradnl" err="1"/>
              <a:t>L’encadrement juridique </a:t>
            </a:r>
            <a:br>
              <a:rPr lang="es-ES_tradnl" err="1"/>
            </a:br>
            <a:r>
              <a:rPr lang="es-ES_tradnl" err="1"/>
              <a:t>du libre accès aux thèses en droit </a:t>
            </a:r>
          </a:p>
        </p:txBody>
      </p:sp>
      <p:sp>
        <p:nvSpPr>
          <p:cNvPr id="7" name="Sous-titre 6"/>
          <p:cNvSpPr>
            <a:spLocks noGrp="1"/>
          </p:cNvSpPr>
          <p:nvPr>
            <p:ph type="subTitle" idx="1"/>
          </p:nvPr>
        </p:nvSpPr>
        <p:spPr>
          <a:xfrm>
            <a:off x="1628809" y="3429250"/>
            <a:ext cx="6400800" cy="1070796"/>
          </a:xfrm>
        </p:spPr>
        <p:txBody>
          <a:bodyPr/>
          <a:lstStyle/>
          <a:p>
            <a:r>
              <a:rPr lang="fr-FR" sz="1800">
                <a:solidFill>
                  <a:schemeClr val="accent1"/>
                </a:solidFill>
                <a:latin typeface="+mn-lt"/>
                <a:cs typeface="+mn-cs"/>
              </a:rPr>
              <a:t>Journée annuelle Juriconnexion du 7 décembre 2017</a:t>
            </a:r>
          </a:p>
        </p:txBody>
      </p:sp>
      <p:sp>
        <p:nvSpPr>
          <p:cNvPr id="8" name="ZoneTexte 7"/>
          <p:cNvSpPr txBox="1"/>
          <p:nvPr/>
        </p:nvSpPr>
        <p:spPr>
          <a:xfrm>
            <a:off x="186614" y="6139581"/>
            <a:ext cx="8957386" cy="646331"/>
          </a:xfrm>
          <a:prstGeom prst="rect">
            <a:avLst/>
          </a:prstGeom>
          <a:noFill/>
        </p:spPr>
        <p:txBody>
          <a:bodyPr wrap="square" rtlCol="0">
            <a:spAutoFit/>
          </a:bodyPr>
          <a:lstStyle/>
          <a:p>
            <a:pPr algn="ctr"/>
            <a:r>
              <a:rPr lang="fr-FR">
                <a:solidFill>
                  <a:schemeClr val="accent1"/>
                </a:solidFill>
              </a:rPr>
              <a:t>Olivia Tambou, Maître de Conférences en Droit, Université Paris-Dauphine, </a:t>
            </a:r>
          </a:p>
          <a:p>
            <a:pPr algn="ctr"/>
            <a:r>
              <a:rPr lang="fr-FR">
                <a:solidFill>
                  <a:schemeClr val="accent1"/>
                </a:solidFill>
              </a:rPr>
              <a:t>Editrice de blogdroiteuropeen.com</a:t>
            </a: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3174" y="3757998"/>
            <a:ext cx="5877746" cy="2381583"/>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2433" y="146377"/>
            <a:ext cx="3375085" cy="1350034"/>
          </a:xfrm>
          <a:prstGeom prst="rect">
            <a:avLst/>
          </a:prstGeom>
        </p:spPr>
      </p:pic>
    </p:spTree>
    <p:extLst>
      <p:ext uri="{BB962C8B-B14F-4D97-AF65-F5344CB8AC3E}">
        <p14:creationId xmlns:p14="http://schemas.microsoft.com/office/powerpoint/2010/main" val="3473945444"/>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Titre 3"/>
          <p:cNvSpPr>
            <a:spLocks noGrp="1"/>
          </p:cNvSpPr>
          <p:nvPr>
            <p:ph type="title"/>
          </p:nvPr>
        </p:nvSpPr>
        <p:spPr/>
        <p:txBody>
          <a:bodyPr/>
          <a:lstStyle/>
          <a:p>
            <a:r>
              <a:rPr lang="fr-FR"/>
              <a:t>Statut juridique de la thèse</a:t>
            </a:r>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2913957203"/>
              </p:ext>
            </p:extLst>
          </p:nvPr>
        </p:nvGraphicFramePr>
        <p:xfrm>
          <a:off x="275208" y="1061049"/>
          <a:ext cx="8549615" cy="5589917"/>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2382750565"/>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graphicFrame>
        <p:nvGraphicFramePr>
          <p:cNvPr id="4" name="Diagramme 3"/>
          <p:cNvGraphicFramePr/>
          <p:nvPr>
            <p:extLst>
              <p:ext uri="{D42A27DB-BD31-4B8C-83A1-F6EECF244321}">
                <p14:modId xmlns:p14="http://schemas.microsoft.com/office/powerpoint/2010/main" val="2034921996"/>
              </p:ext>
            </p:extLst>
          </p:nvPr>
        </p:nvGraphicFramePr>
        <p:xfrm>
          <a:off x="137160" y="1371600"/>
          <a:ext cx="8583930" cy="5314950"/>
        </p:xfrm>
        <a:graphic>
          <a:graphicData uri="http://schemas.openxmlformats.org/drawingml/2006/diagram">
            <dgm:relIds xmlns:dgm="http://schemas.openxmlformats.org/drawingml/2006/diagram" r:dm="rId4" r:lo="rId5" r:qs="rId6" r:cs="rId7"/>
          </a:graphicData>
        </a:graphic>
      </p:graphicFrame>
      <p:sp>
        <p:nvSpPr>
          <p:cNvPr id="5" name="Titre 4"/>
          <p:cNvSpPr>
            <a:spLocks noGrp="1"/>
          </p:cNvSpPr>
          <p:nvPr>
            <p:ph type="title"/>
          </p:nvPr>
        </p:nvSpPr>
        <p:spPr/>
        <p:txBody>
          <a:bodyPr/>
          <a:lstStyle/>
          <a:p>
            <a:r>
              <a:rPr lang="fr-FR"/>
              <a:t>Les différentes composantes du droit d’auteur</a:t>
            </a:r>
          </a:p>
        </p:txBody>
      </p:sp>
    </p:spTree>
    <p:extLst>
      <p:ext uri="{BB962C8B-B14F-4D97-AF65-F5344CB8AC3E}">
        <p14:creationId xmlns:p14="http://schemas.microsoft.com/office/powerpoint/2010/main" val="2243798086"/>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Rectangle 3"/>
          <p:cNvSpPr/>
          <p:nvPr/>
        </p:nvSpPr>
        <p:spPr>
          <a:xfrm>
            <a:off x="301924" y="1832116"/>
            <a:ext cx="8643668" cy="3970318"/>
          </a:xfrm>
          <a:prstGeom prst="rect">
            <a:avLst/>
          </a:prstGeom>
        </p:spPr>
        <p:txBody>
          <a:bodyPr wrap="square">
            <a:spAutoFit/>
          </a:bodyPr>
          <a:lstStyle/>
          <a:p>
            <a:r>
              <a:rPr lang="fr-FR">
                <a:solidFill>
                  <a:srgbClr val="132F70"/>
                </a:solidFill>
                <a:latin typeface="Times New Roman" panose="02020603050405020304" pitchFamily="18" charset="0"/>
                <a:cs typeface="Times New Roman" panose="02020603050405020304" pitchFamily="18" charset="0"/>
              </a:rPr>
              <a:t>« Lorsqu'un </a:t>
            </a:r>
            <a:r>
              <a:rPr lang="fr-FR" b="1">
                <a:solidFill>
                  <a:srgbClr val="132F70"/>
                </a:solidFill>
                <a:latin typeface="Times New Roman" panose="02020603050405020304" pitchFamily="18" charset="0"/>
                <a:cs typeface="Times New Roman" panose="02020603050405020304" pitchFamily="18" charset="0"/>
              </a:rPr>
              <a:t>écrit scientifique </a:t>
            </a:r>
            <a:r>
              <a:rPr lang="fr-FR">
                <a:solidFill>
                  <a:srgbClr val="132F70"/>
                </a:solidFill>
                <a:latin typeface="Times New Roman" panose="02020603050405020304" pitchFamily="18" charset="0"/>
                <a:cs typeface="Times New Roman" panose="02020603050405020304" pitchFamily="18" charset="0"/>
              </a:rPr>
              <a:t>issu d'une activité de recherche </a:t>
            </a:r>
            <a:r>
              <a:rPr lang="fr-FR" b="1">
                <a:solidFill>
                  <a:srgbClr val="132F70"/>
                </a:solidFill>
                <a:latin typeface="Times New Roman" panose="02020603050405020304" pitchFamily="18" charset="0"/>
                <a:cs typeface="Times New Roman" panose="02020603050405020304" pitchFamily="18" charset="0"/>
              </a:rPr>
              <a:t>financée au moins pour moitié</a:t>
            </a:r>
            <a:r>
              <a:rPr lang="fr-FR">
                <a:solidFill>
                  <a:srgbClr val="132F70"/>
                </a:solidFill>
                <a:latin typeface="Times New Roman" panose="02020603050405020304" pitchFamily="18" charset="0"/>
                <a:cs typeface="Times New Roman" panose="02020603050405020304" pitchFamily="18" charset="0"/>
              </a:rPr>
              <a:t> par des dotations de l'Etat, des collectivités territoriales ou des établissements publics, par des subventions d'agences de financement nationales ou par des fonds de l'Union européenne est </a:t>
            </a:r>
            <a:r>
              <a:rPr lang="fr-FR" b="1">
                <a:solidFill>
                  <a:srgbClr val="132F70"/>
                </a:solidFill>
                <a:latin typeface="Times New Roman" panose="02020603050405020304" pitchFamily="18" charset="0"/>
                <a:cs typeface="Times New Roman" panose="02020603050405020304" pitchFamily="18" charset="0"/>
              </a:rPr>
              <a:t>publié dans un périodique paraissant au moins une fois par an</a:t>
            </a:r>
            <a:r>
              <a:rPr lang="fr-FR">
                <a:solidFill>
                  <a:srgbClr val="132F70"/>
                </a:solidFill>
                <a:latin typeface="Times New Roman" panose="02020603050405020304" pitchFamily="18" charset="0"/>
                <a:cs typeface="Times New Roman" panose="02020603050405020304" pitchFamily="18" charset="0"/>
              </a:rPr>
              <a:t>, son auteur dispose, même après avoir accordé des droits exclusifs à un éditeur, du droit de mettre à disposition gratuitement dans un format ouvert, par voie numérique, sous réserve de l'accord des éventuels coauteurs, la version finale de son manuscrit acceptée pour publication, dès lors que l'éditeur met lui-même celle-ci gratuitement à disposition par voie numérique ou, à défaut, à l'expiration d'un délai courant à compter de la date de la première publication. Ce délai est au maximum de six mois pour une publication dans le domaine des sciences, de la technique et de la médecine et </a:t>
            </a:r>
            <a:r>
              <a:rPr lang="fr-FR" b="1">
                <a:solidFill>
                  <a:srgbClr val="132F70"/>
                </a:solidFill>
                <a:latin typeface="Times New Roman" panose="02020603050405020304" pitchFamily="18" charset="0"/>
                <a:cs typeface="Times New Roman" panose="02020603050405020304" pitchFamily="18" charset="0"/>
              </a:rPr>
              <a:t>de douze mois dans celui des sciences humaines et sociales</a:t>
            </a:r>
            <a:r>
              <a:rPr lang="fr-FR">
                <a:solidFill>
                  <a:srgbClr val="132F70"/>
                </a:solidFill>
                <a:latin typeface="Times New Roman" panose="02020603050405020304" pitchFamily="18" charset="0"/>
                <a:cs typeface="Times New Roman" panose="02020603050405020304" pitchFamily="18" charset="0"/>
              </a:rPr>
              <a:t>. »</a:t>
            </a:r>
          </a:p>
          <a:p>
            <a:br>
              <a:rPr lang="fr-FR">
                <a:latin typeface="Times New Roman" panose="02020603050405020304" pitchFamily="18" charset="0"/>
                <a:cs typeface="Times New Roman" panose="02020603050405020304" pitchFamily="18" charset="0"/>
              </a:rPr>
            </a:br>
          </a:p>
        </p:txBody>
      </p:sp>
      <p:sp>
        <p:nvSpPr>
          <p:cNvPr id="6" name="Rectangle 5"/>
          <p:cNvSpPr/>
          <p:nvPr/>
        </p:nvSpPr>
        <p:spPr>
          <a:xfrm>
            <a:off x="4422848" y="5720116"/>
            <a:ext cx="3768980" cy="369332"/>
          </a:xfrm>
          <a:prstGeom prst="rect">
            <a:avLst/>
          </a:prstGeom>
        </p:spPr>
        <p:txBody>
          <a:bodyPr wrap="none">
            <a:spAutoFit/>
          </a:bodyPr>
          <a:lstStyle/>
          <a:p>
            <a:r>
              <a:rPr lang="en-US" b="1">
                <a:solidFill>
                  <a:srgbClr val="132F70"/>
                </a:solidFill>
                <a:latin typeface="Times New Roman" panose="02020603050405020304" pitchFamily="18" charset="0"/>
                <a:ea typeface="SimSun" panose="02010600030101010101" pitchFamily="2" charset="-122"/>
              </a:rPr>
              <a:t>Art. L. 533-4 </a:t>
            </a:r>
            <a:r>
              <a:rPr lang="en-US">
                <a:solidFill>
                  <a:srgbClr val="132F70"/>
                </a:solidFill>
                <a:latin typeface="Times New Roman" panose="02020603050405020304" pitchFamily="18" charset="0"/>
                <a:ea typeface="SimSun" panose="02010600030101010101" pitchFamily="2" charset="-122"/>
              </a:rPr>
              <a:t>du code de la Recherche</a:t>
            </a:r>
            <a:endParaRPr lang="fr-FR">
              <a:solidFill>
                <a:srgbClr val="132F70"/>
              </a:solidFill>
            </a:endParaRPr>
          </a:p>
        </p:txBody>
      </p:sp>
      <p:sp>
        <p:nvSpPr>
          <p:cNvPr id="7" name="Titre 6"/>
          <p:cNvSpPr>
            <a:spLocks noGrp="1"/>
          </p:cNvSpPr>
          <p:nvPr>
            <p:ph type="title"/>
          </p:nvPr>
        </p:nvSpPr>
        <p:spPr>
          <a:xfrm>
            <a:off x="153334" y="286408"/>
            <a:ext cx="9324205" cy="533225"/>
          </a:xfrm>
        </p:spPr>
        <p:txBody>
          <a:bodyPr/>
          <a:lstStyle/>
          <a:p>
            <a:r>
              <a:rPr lang="fr-FR"/>
              <a:t>L’apport limité de la Loi République Numérique  </a:t>
            </a:r>
          </a:p>
        </p:txBody>
      </p:sp>
    </p:spTree>
    <p:extLst>
      <p:ext uri="{BB962C8B-B14F-4D97-AF65-F5344CB8AC3E}">
        <p14:creationId xmlns:p14="http://schemas.microsoft.com/office/powerpoint/2010/main" val="1361842703"/>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re 1"/>
          <p:cNvSpPr>
            <a:spLocks noGrp="1"/>
          </p:cNvSpPr>
          <p:nvPr>
            <p:ph type="title"/>
          </p:nvPr>
        </p:nvSpPr>
        <p:spPr/>
        <p:txBody>
          <a:bodyPr/>
          <a:lstStyle/>
          <a:p>
            <a:r>
              <a:rPr lang="fr-FR"/>
              <a:t>Pour aller plus loin </a:t>
            </a:r>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rcRect t="1714" r="929" b="0"/>
          <a:stretch>
            <a:fillRect/>
          </a:stretch>
        </p:blipFill>
        <p:spPr>
          <a:xfrm>
            <a:off x="526661" y="1873188"/>
            <a:ext cx="5376989" cy="3944398"/>
          </a:xfrm>
        </p:spPr>
      </p:pic>
      <p:sp>
        <p:nvSpPr>
          <p:cNvPr id="7" name="Rectangle 6"/>
          <p:cNvSpPr/>
          <p:nvPr/>
        </p:nvSpPr>
        <p:spPr>
          <a:xfrm>
            <a:off x="5574300" y="5920977"/>
            <a:ext cx="3344003" cy="369332"/>
          </a:xfrm>
          <a:prstGeom prst="rect">
            <a:avLst/>
          </a:prstGeom>
        </p:spPr>
        <p:txBody>
          <a:bodyPr wrap="square">
            <a:spAutoFit/>
          </a:bodyPr>
          <a:lstStyle/>
          <a:p>
            <a:r>
              <a:rPr lang="fr-FR">
                <a:hlinkClick r:id="rId3"/>
              </a:rPr>
              <a:t>https://wp.me/p6OBGR-2sw</a:t>
            </a:r>
            <a:endParaRPr lang="fr-FR"/>
          </a:p>
        </p:txBody>
      </p:sp>
    </p:spTree>
    <p:extLst>
      <p:ext uri="{BB962C8B-B14F-4D97-AF65-F5344CB8AC3E}">
        <p14:creationId xmlns:p14="http://schemas.microsoft.com/office/powerpoint/2010/main" val="3376278741"/>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re 1"/>
          <p:cNvSpPr>
            <a:spLocks noGrp="1"/>
          </p:cNvSpPr>
          <p:nvPr>
            <p:ph type="title"/>
          </p:nvPr>
        </p:nvSpPr>
        <p:spPr>
          <a:xfrm>
            <a:off x="939542" y="286408"/>
            <a:ext cx="8103657" cy="533225"/>
          </a:xfrm>
        </p:spPr>
        <p:txBody>
          <a:bodyPr/>
          <a:lstStyle/>
          <a:p>
            <a:r>
              <a:rPr lang="fr-FR"/>
              <a:t>La possible diffusion numérique des thèses </a:t>
            </a:r>
          </a:p>
        </p:txBody>
      </p:sp>
      <p:sp>
        <p:nvSpPr>
          <p:cNvPr id="3" name="Espace réservé du contenu 2"/>
          <p:cNvSpPr>
            <a:spLocks noGrp="1"/>
          </p:cNvSpPr>
          <p:nvPr>
            <p:ph idx="1"/>
          </p:nvPr>
        </p:nvSpPr>
        <p:spPr>
          <a:xfrm>
            <a:off x="491490" y="2320292"/>
            <a:ext cx="8401050" cy="3394708"/>
          </a:xfrm>
        </p:spPr>
        <p:txBody>
          <a:bodyPr>
            <a:normAutofit/>
          </a:bodyPr>
          <a:lstStyle/>
          <a:p>
            <a:pPr marL="0" indent="0">
              <a:buNone/>
            </a:pPr>
            <a:r>
              <a:rPr lang="fr-FR" sz="2300">
                <a:latin typeface="Times New Roman" panose="02020603050405020304" pitchFamily="18" charset="0"/>
                <a:cs typeface="Times New Roman" panose="02020603050405020304" pitchFamily="18" charset="0"/>
              </a:rPr>
              <a:t>«</a:t>
            </a:r>
            <a:r>
              <a:rPr lang="fr-FR">
                <a:cs typeface="Times New Roman" panose="02020603050405020304" pitchFamily="18" charset="0"/>
              </a:rPr>
              <a:t> </a:t>
            </a:r>
            <a:r>
              <a:rPr lang="fr-FR" sz="2300">
                <a:latin typeface="Times New Roman" panose="02020603050405020304" pitchFamily="18" charset="0"/>
                <a:cs typeface="Times New Roman" panose="02020603050405020304" pitchFamily="18" charset="0"/>
              </a:rPr>
              <a:t>Sauf si la thèse présente un caractère de confidentialité avéré, sa diffusion est assurée </a:t>
            </a:r>
            <a:r>
              <a:rPr lang="fr-FR" sz="2300" b="1">
                <a:latin typeface="Times New Roman" panose="02020603050405020304" pitchFamily="18" charset="0"/>
                <a:cs typeface="Times New Roman" panose="02020603050405020304" pitchFamily="18" charset="0"/>
              </a:rPr>
              <a:t>dans l'établissement de soutenance et au sein de l'ensemble de la communauté universitaire</a:t>
            </a:r>
            <a:r>
              <a:rPr lang="fr-FR" sz="2300">
                <a:latin typeface="Times New Roman" panose="02020603050405020304" pitchFamily="18" charset="0"/>
                <a:cs typeface="Times New Roman" panose="02020603050405020304" pitchFamily="18" charset="0"/>
              </a:rPr>
              <a:t>. La diffusion en ligne de la thèse au-delà de ce périmètre est subordonnée à </a:t>
            </a:r>
            <a:r>
              <a:rPr lang="fr-FR" sz="2300" b="1">
                <a:latin typeface="Times New Roman" panose="02020603050405020304" pitchFamily="18" charset="0"/>
                <a:cs typeface="Times New Roman" panose="02020603050405020304" pitchFamily="18" charset="0"/>
              </a:rPr>
              <a:t>l'autorisation de son auteur</a:t>
            </a:r>
            <a:r>
              <a:rPr lang="fr-FR" sz="2300">
                <a:latin typeface="Times New Roman" panose="02020603050405020304" pitchFamily="18" charset="0"/>
                <a:cs typeface="Times New Roman" panose="02020603050405020304" pitchFamily="18" charset="0"/>
              </a:rPr>
              <a:t>, sous réserve de l'absence de clause de confidentialité. »</a:t>
            </a:r>
          </a:p>
          <a:p>
            <a:pPr marL="0" indent="0" algn="r">
              <a:buNone/>
            </a:pPr>
            <a:r>
              <a:rPr lang="fr-FR" sz="1700">
                <a:latin typeface="Times New Roman" panose="02020603050405020304" pitchFamily="18" charset="0"/>
                <a:cs typeface="Times New Roman" panose="02020603050405020304" pitchFamily="18" charset="0"/>
              </a:rPr>
              <a:t>Article 25 de l’arrêté du 25 mai 2016 </a:t>
            </a:r>
          </a:p>
        </p:txBody>
      </p:sp>
    </p:spTree>
    <p:extLst>
      <p:ext uri="{BB962C8B-B14F-4D97-AF65-F5344CB8AC3E}">
        <p14:creationId xmlns:p14="http://schemas.microsoft.com/office/powerpoint/2010/main" val="3114802909"/>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428" y="0"/>
            <a:ext cx="7507143" cy="6858000"/>
          </a:xfrm>
          <a:prstGeom prst="rect">
            <a:avLst/>
          </a:prstGeom>
        </p:spPr>
      </p:pic>
      <p:sp>
        <p:nvSpPr>
          <p:cNvPr id="4" name="Ellipse 3"/>
          <p:cNvSpPr/>
          <p:nvPr/>
        </p:nvSpPr>
        <p:spPr>
          <a:xfrm>
            <a:off x="2562044" y="1380226"/>
            <a:ext cx="1052423" cy="465827"/>
          </a:xfrm>
          <a:prstGeom prst="ellipse">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35577443"/>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419" y="0"/>
            <a:ext cx="7874227" cy="6482970"/>
          </a:xfrm>
          <a:prstGeom prst="rect">
            <a:avLst/>
          </a:prstGeom>
        </p:spPr>
      </p:pic>
      <p:sp>
        <p:nvSpPr>
          <p:cNvPr id="3" name="Ellipse 2"/>
          <p:cNvSpPr/>
          <p:nvPr/>
        </p:nvSpPr>
        <p:spPr>
          <a:xfrm>
            <a:off x="163902" y="3623094"/>
            <a:ext cx="1181819" cy="776378"/>
          </a:xfrm>
          <a:prstGeom prst="ellipse">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Ellipse 3"/>
          <p:cNvSpPr/>
          <p:nvPr/>
        </p:nvSpPr>
        <p:spPr>
          <a:xfrm>
            <a:off x="267419" y="1876247"/>
            <a:ext cx="586596" cy="388188"/>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98698616"/>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re 1"/>
          <p:cNvSpPr>
            <a:spLocks noGrp="1"/>
          </p:cNvSpPr>
          <p:nvPr>
            <p:ph type="title"/>
          </p:nvPr>
        </p:nvSpPr>
        <p:spPr/>
        <p:txBody>
          <a:bodyPr/>
          <a:lstStyle/>
          <a:p>
            <a:r>
              <a:rPr lang="fr-FR"/>
              <a:t>La protection de sa thèse mise en libre accès</a:t>
            </a: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260" y="1324927"/>
            <a:ext cx="7006590" cy="4733925"/>
          </a:xfrm>
          <a:prstGeom prst="rect">
            <a:avLst/>
          </a:prstGeom>
        </p:spPr>
      </p:pic>
    </p:spTree>
    <p:extLst>
      <p:ext uri="{BB962C8B-B14F-4D97-AF65-F5344CB8AC3E}">
        <p14:creationId xmlns:p14="http://schemas.microsoft.com/office/powerpoint/2010/main" val="2111161336"/>
      </p:ext>
    </p:extLst>
  </p:cSld>
  <p:clrMapOvr>
    <a:masterClrMapping/>
  </p:clrMapOvr>
  <p:transition/>
  <p:timing/>
</p:sld>
</file>

<file path=ppt/tags/tag1.xml><?xml version="1.0" encoding="utf-8"?>
<p:tagLst xmlns:p="http://schemas.openxmlformats.org/presentationml/2006/main">
  <p:tag name="AS_NET" val="4.0.30319.36415"/>
  <p:tag name="AS_OS" val="Microsoft Windows NT 6.1.7601 Service Pack 1"/>
  <p:tag name="AS_RELEASE_DATE" val="2017.03.22"/>
  <p:tag name="AS_TITLE" val="Aspose.Slides for .NET 4.0"/>
  <p:tag name="AS_VERSION" val="17.3"/>
</p:tagLst>
</file>

<file path=ppt/theme/theme1.xml><?xml version="1.0" encoding="utf-8"?>
<a:theme xmlns:r="http://schemas.openxmlformats.org/officeDocument/2006/relationships"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r="http://schemas.openxmlformats.org/officeDocument/2006/relationships"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r="http://schemas.openxmlformats.org/officeDocument/2006/relationships"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17.0300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dcterms:created xsi:type="dcterms:W3CDTF">1601-01-01T00:00:00Z</dcterms:created>
  <dcterms:modified xsi:type="dcterms:W3CDTF">1601-01-01T00:00:00Z</dcterms:modified>
</cp:coreProperties>
</file>