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704" r:id="rId1"/>
    <p:sldMasterId id="2147483734" r:id="rId2"/>
    <p:sldMasterId id="2147483774" r:id="rId3"/>
    <p:sldMasterId id="2147483751" r:id="rId4"/>
    <p:sldMasterId id="2147483792" r:id="rId5"/>
    <p:sldMasterId id="2147483810" r:id="rId6"/>
    <p:sldMasterId id="2147483828" r:id="rId7"/>
    <p:sldMasterId id="2147483846" r:id="rId8"/>
    <p:sldMasterId id="2147483864" r:id="rId9"/>
    <p:sldMasterId id="2147483882" r:id="rId10"/>
    <p:sldMasterId id="2147483900" r:id="rId11"/>
    <p:sldMasterId id="2147483918" r:id="rId12"/>
  </p:sldMasterIdLst>
  <p:notesMasterIdLst>
    <p:notesMasterId r:id="rId13"/>
  </p:notesMasterIdLst>
  <p:handoutMasterIdLst>
    <p:handoutMasterId r:id="rId14"/>
  </p:handoutMasterIdLst>
  <p:sldIdLst>
    <p:sldId id="256" r:id="rId15"/>
    <p:sldId id="258" r:id="rId16"/>
    <p:sldId id="259" r:id="rId17"/>
    <p:sldId id="260" r:id="rId18"/>
    <p:sldId id="261" r:id="rId19"/>
    <p:sldId id="270" r:id="rId20"/>
    <p:sldId id="265" r:id="rId21"/>
    <p:sldId id="267" r:id="rId22"/>
    <p:sldId id="268" r:id="rId23"/>
    <p:sldId id="257" r:id="rId24"/>
  </p:sldIdLst>
  <p:sldSz cx="9144000" cy="6858000" type="screen4x3"/>
  <p:notesSz cx="6799263" cy="9929813"/>
  <p:custDataLst>
    <p:tags r:id="rId25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F78"/>
    <a:srgbClr val="E6931A"/>
    <a:srgbClr val="F8E1C0"/>
    <a:srgbClr val="F2C582"/>
    <a:srgbClr val="4F2489"/>
    <a:srgbClr val="4F246B"/>
    <a:srgbClr val="AD2524"/>
    <a:srgbClr val="984987"/>
    <a:srgbClr val="3F862B"/>
    <a:srgbClr val="AA6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8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52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Master" Target="slideMasters/slideMaster12.xml" /><Relationship Id="rId13" Type="http://schemas.openxmlformats.org/officeDocument/2006/relationships/notesMaster" Target="notesMasters/notesMaster1.xml" /><Relationship Id="rId14" Type="http://schemas.openxmlformats.org/officeDocument/2006/relationships/handoutMaster" Target="handoutMasters/handoutMaster1.xml" /><Relationship Id="rId15" Type="http://schemas.openxmlformats.org/officeDocument/2006/relationships/slide" Target="slides/slide1.xml" /><Relationship Id="rId16" Type="http://schemas.openxmlformats.org/officeDocument/2006/relationships/slide" Target="slides/slide2.xml" /><Relationship Id="rId17" Type="http://schemas.openxmlformats.org/officeDocument/2006/relationships/slide" Target="slides/slide3.xml" /><Relationship Id="rId18" Type="http://schemas.openxmlformats.org/officeDocument/2006/relationships/slide" Target="slides/slide4.xml" /><Relationship Id="rId19" Type="http://schemas.openxmlformats.org/officeDocument/2006/relationships/slide" Target="slides/slide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6.xml" /><Relationship Id="rId21" Type="http://schemas.openxmlformats.org/officeDocument/2006/relationships/slide" Target="slides/slide7.xml" /><Relationship Id="rId22" Type="http://schemas.openxmlformats.org/officeDocument/2006/relationships/slide" Target="slides/slide8.xml" /><Relationship Id="rId23" Type="http://schemas.openxmlformats.org/officeDocument/2006/relationships/slide" Target="slides/slide9.xml" /><Relationship Id="rId24" Type="http://schemas.openxmlformats.org/officeDocument/2006/relationships/slide" Target="slides/slide10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B9DFFDE-0AAE-4C07-B87A-BF4C5340697F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4617FDBA-4408-48EB-ABA6-CF8F696E53C2}" type="parTrans" cxnId="{34F31D80-5A90-45F8-9332-089DDF326532}">
      <dgm:prSet/>
      <dgm:spPr/>
      <dgm:t>
        <a:bodyPr/>
        <a:lstStyle/>
        <a:p>
          <a:endParaRPr lang="fr-FR"/>
        </a:p>
      </dgm:t>
    </dgm:pt>
    <dgm:pt modelId="{2253DBCF-B354-49F3-84CD-D54B3AD8A70E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rtl="0"/>
          <a:r>
            <a:rPr lang="fr-FR" sz="1600" b="1" smtClean="0">
              <a:effectLst/>
            </a:rPr>
            <a:t>Jurisprudence</a:t>
          </a:r>
          <a:endParaRPr lang="fr-FR" sz="1600" b="1">
            <a:effectLst/>
          </a:endParaRPr>
        </a:p>
      </dgm:t>
    </dgm:pt>
    <dgm:pt modelId="{C1D323BA-3FDE-4EF9-80EB-79CDF5C3BC7F}" type="sibTrans" cxnId="{34F31D80-5A90-45F8-9332-089DDF326532}">
      <dgm:prSet/>
      <dgm:spPr/>
      <dgm:t>
        <a:bodyPr/>
        <a:lstStyle/>
        <a:p>
          <a:endParaRPr lang="fr-FR"/>
        </a:p>
      </dgm:t>
    </dgm:pt>
    <dgm:pt modelId="{12103A98-920E-4549-8EBB-E0268555A81E}" type="parTrans" cxnId="{852E62AA-BEB4-4186-8A8A-7A495AB4C9C8}">
      <dgm:prSet/>
      <dgm:spPr/>
      <dgm:t>
        <a:bodyPr/>
        <a:lstStyle/>
        <a:p>
          <a:endParaRPr lang="fr-FR"/>
        </a:p>
      </dgm:t>
    </dgm:pt>
    <dgm:pt modelId="{F4945711-53ED-41C9-A108-E6FCCED11077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fr-FR" sz="1600" b="1" smtClean="0"/>
            <a:t>Les Tables, Bulletins ou Recueils des Cours suprêmes</a:t>
          </a:r>
          <a:endParaRPr lang="fr-FR" sz="1600" b="1"/>
        </a:p>
      </dgm:t>
    </dgm:pt>
    <dgm:pt modelId="{D770A4BB-8B4A-4944-B98A-BF0F69358CAD}" type="sibTrans" cxnId="{852E62AA-BEB4-4186-8A8A-7A495AB4C9C8}">
      <dgm:prSet/>
      <dgm:spPr/>
      <dgm:t>
        <a:bodyPr/>
        <a:lstStyle/>
        <a:p>
          <a:endParaRPr lang="fr-FR"/>
        </a:p>
      </dgm:t>
    </dgm:pt>
    <dgm:pt modelId="{D79C1FE5-7DC2-488F-9020-31D2E81E1634}" type="parTrans" cxnId="{9EC3ED34-A9CC-4840-AC7F-246F83638227}">
      <dgm:prSet/>
      <dgm:spPr/>
      <dgm:t>
        <a:bodyPr/>
        <a:lstStyle/>
        <a:p>
          <a:endParaRPr lang="fr-FR"/>
        </a:p>
      </dgm:t>
    </dgm:pt>
    <dgm:pt modelId="{FCFDD5F7-5DAD-49E1-BB07-0DEBF715BAF9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rtl="0"/>
          <a:r>
            <a:rPr lang="fr-FR" sz="1600" b="1" smtClean="0"/>
            <a:t>Circulaires</a:t>
          </a:r>
          <a:endParaRPr lang="fr-FR" sz="1000" b="1"/>
        </a:p>
      </dgm:t>
    </dgm:pt>
    <dgm:pt modelId="{A1E60D6A-9615-40F3-B935-EAEE55C9255C}" type="sibTrans" cxnId="{9EC3ED34-A9CC-4840-AC7F-246F83638227}">
      <dgm:prSet/>
      <dgm:spPr/>
      <dgm:t>
        <a:bodyPr/>
        <a:lstStyle/>
        <a:p>
          <a:endParaRPr lang="fr-FR"/>
        </a:p>
      </dgm:t>
    </dgm:pt>
    <dgm:pt modelId="{E126C084-62F4-4B1B-BBDD-300DDD4AA55E}" type="parTrans" cxnId="{57B30F7B-D24F-47FC-A34C-DF6E0412C1AE}">
      <dgm:prSet/>
      <dgm:spPr/>
      <dgm:t>
        <a:bodyPr/>
        <a:lstStyle/>
        <a:p>
          <a:endParaRPr lang="fr-FR"/>
        </a:p>
      </dgm:t>
    </dgm:pt>
    <dgm:pt modelId="{6E31F7A2-A77D-4B3E-A3B2-65EEDC4F0D89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rtl="0"/>
          <a:r>
            <a:rPr lang="fr-FR" sz="1600" b="1" smtClean="0"/>
            <a:t>Conclusions</a:t>
          </a:r>
          <a:endParaRPr lang="fr-FR" sz="1600" b="1"/>
        </a:p>
      </dgm:t>
    </dgm:pt>
    <dgm:pt modelId="{F5A122A2-AFCA-484B-B87D-A369F1A81E83}" type="sibTrans" cxnId="{57B30F7B-D24F-47FC-A34C-DF6E0412C1AE}">
      <dgm:prSet/>
      <dgm:spPr/>
      <dgm:t>
        <a:bodyPr/>
        <a:lstStyle/>
        <a:p>
          <a:endParaRPr lang="fr-FR"/>
        </a:p>
      </dgm:t>
    </dgm:pt>
    <dgm:pt modelId="{2F8A0CEF-0883-4D94-96AE-BC383F78D9DB}" type="parTrans" cxnId="{646BED05-7848-4927-A551-7C465FA31A5B}">
      <dgm:prSet/>
      <dgm:spPr/>
      <dgm:t>
        <a:bodyPr/>
        <a:lstStyle/>
        <a:p>
          <a:endParaRPr lang="fr-FR"/>
        </a:p>
      </dgm:t>
    </dgm:pt>
    <dgm:pt modelId="{EB97A4D8-1C3D-4E7B-9949-6ED5860C40EF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fr-FR" sz="1600" b="1" smtClean="0"/>
            <a:t>Archives BOFiP, Doc. adm., instructions administratives, Rescrits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fr-FR" sz="1600" b="1" smtClean="0"/>
        </a:p>
      </dgm:t>
    </dgm:pt>
    <dgm:pt modelId="{D7B532DB-5DD6-4296-B326-5B546B74E6B0}" type="sibTrans" cxnId="{646BED05-7848-4927-A551-7C465FA31A5B}">
      <dgm:prSet/>
      <dgm:spPr/>
      <dgm:t>
        <a:bodyPr/>
        <a:lstStyle/>
        <a:p>
          <a:endParaRPr lang="fr-FR"/>
        </a:p>
      </dgm:t>
    </dgm:pt>
    <dgm:pt modelId="{381B023F-FC2D-437E-A19F-2B6648FD348B}" type="parTrans" cxnId="{B50A19FB-AA49-4788-8A75-8162C2EB775F}">
      <dgm:prSet/>
      <dgm:spPr/>
      <dgm:t>
        <a:bodyPr/>
        <a:lstStyle/>
        <a:p>
          <a:endParaRPr lang="fr-FR"/>
        </a:p>
      </dgm:t>
    </dgm:pt>
    <dgm:pt modelId="{EE92863A-9BD4-4E20-9DB8-C75A5F308D69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fr-FR" sz="1600" b="1" smtClean="0"/>
            <a:t>Archives des travaux parlementaires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/>
        </a:p>
      </dgm:t>
    </dgm:pt>
    <dgm:pt modelId="{CFA98B20-5745-43A6-95F4-6733F0809A4E}" type="sibTrans" cxnId="{B50A19FB-AA49-4788-8A75-8162C2EB775F}">
      <dgm:prSet/>
      <dgm:spPr/>
      <dgm:t>
        <a:bodyPr/>
        <a:lstStyle/>
        <a:p>
          <a:endParaRPr lang="fr-FR"/>
        </a:p>
      </dgm:t>
    </dgm:pt>
    <dgm:pt modelId="{C5BEBE78-689A-48BE-B7C6-3E119E7BA96A}" type="parTrans" cxnId="{0F1386F4-623B-4D02-A752-A951E2B6EA8E}">
      <dgm:prSet/>
      <dgm:spPr/>
      <dgm:t>
        <a:bodyPr/>
        <a:lstStyle/>
        <a:p>
          <a:endParaRPr lang="fr-FR"/>
        </a:p>
      </dgm:t>
    </dgm:pt>
    <dgm:pt modelId="{83C3D696-B871-4EC7-95B2-199EFFE2FE13}">
      <dgm:prSet cust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rtl="0"/>
          <a:r>
            <a:rPr lang="fr-FR" sz="1600" b="1" smtClean="0"/>
            <a:t>Archives des publications EFL*</a:t>
          </a:r>
          <a:endParaRPr lang="fr-FR" sz="1600" b="1"/>
        </a:p>
      </dgm:t>
    </dgm:pt>
    <dgm:pt modelId="{0E9027B1-01E5-4F51-8FC5-BD1268C8E22A}" type="sibTrans" cxnId="{0F1386F4-623B-4D02-A752-A951E2B6EA8E}">
      <dgm:prSet/>
      <dgm:spPr/>
      <dgm:t>
        <a:bodyPr/>
        <a:lstStyle/>
        <a:p>
          <a:endParaRPr lang="fr-FR"/>
        </a:p>
      </dgm:t>
    </dgm:pt>
    <dgm:pt modelId="{CF8F3754-94F7-490B-8D19-6E22436F919A}" type="pres">
      <dgm:prSet presAssocID="{DB9DFFDE-0AAE-4C07-B87A-BF4C5340697F}" presName="diagram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30F29D1-7D8E-482B-A9D1-F6FEAA82D47E}" type="pres">
      <dgm:prSet presAssocID="{2253DBCF-B354-49F3-84CD-D54B3AD8A70E}" presName="node" presStyleLbl="node1" presStyleCnt="7" custScaleX="101602" custLinFactNeighborX="3209" custLinFactNeighborY="591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F99CF-8133-4F4C-B076-0CE195B9EA4B}" type="pres">
      <dgm:prSet presAssocID="{C1D323BA-3FDE-4EF9-80EB-79CDF5C3BC7F}" presName="sibTrans"/>
      <dgm:spPr/>
      <dgm:t>
        <a:bodyPr/>
        <a:lstStyle/>
        <a:p>
          <a:endParaRPr lang="fr-FR"/>
        </a:p>
      </dgm:t>
    </dgm:pt>
    <dgm:pt modelId="{F68C057E-0BBF-467B-8B44-E1A90E5905D5}" type="pres">
      <dgm:prSet presAssocID="{F4945711-53ED-41C9-A108-E6FCCED11077}" presName="node" presStyleLbl="node1" presStyleIdx="1" presStyleCnt="7" custLinFactNeighborX="3044" custLinFactNeighborY="587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ED3AE6-E16A-4F92-A28A-BAFF8C68C577}" type="pres">
      <dgm:prSet presAssocID="{D770A4BB-8B4A-4944-B98A-BF0F69358CAD}" presName="sibTrans"/>
      <dgm:spPr/>
      <dgm:t>
        <a:bodyPr/>
        <a:lstStyle/>
        <a:p>
          <a:endParaRPr lang="fr-FR"/>
        </a:p>
      </dgm:t>
    </dgm:pt>
    <dgm:pt modelId="{A6AD2BE4-2B53-4210-804D-DFD708D78AC0}" type="pres">
      <dgm:prSet presAssocID="{FCFDD5F7-5DAD-49E1-BB07-0DEBF715BAF9}" presName="node" presStyleLbl="node1" presStyleIdx="2" presStyleCnt="7" custLinFactNeighborX="713" custLinFactNeighborY="580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EB28A-7E45-49FD-A6C1-23A69CD0FA91}" type="pres">
      <dgm:prSet presAssocID="{A1E60D6A-9615-40F3-B935-EAEE55C9255C}" presName="sibTrans"/>
      <dgm:spPr/>
      <dgm:t>
        <a:bodyPr/>
        <a:lstStyle/>
        <a:p>
          <a:endParaRPr lang="fr-FR"/>
        </a:p>
      </dgm:t>
    </dgm:pt>
    <dgm:pt modelId="{F702BDE6-4F29-48D3-96DA-90CF74BD4745}" type="pres">
      <dgm:prSet presAssocID="{6E31F7A2-A77D-4B3E-A3B2-65EEDC4F0D89}" presName="node" presStyleLbl="node1" presStyleIdx="3" presStyleCnt="7" custLinFactNeighborX="3041" custLinFactNeighborY="620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56909-7987-4529-B6B1-EA3CDF7CD83A}" type="pres">
      <dgm:prSet presAssocID="{F5A122A2-AFCA-484B-B87D-A369F1A81E83}" presName="sibTrans"/>
      <dgm:spPr/>
      <dgm:t>
        <a:bodyPr/>
        <a:lstStyle/>
        <a:p>
          <a:endParaRPr lang="fr-FR"/>
        </a:p>
      </dgm:t>
    </dgm:pt>
    <dgm:pt modelId="{943AB1FE-F4A7-40FF-891E-D9BE6285469F}" type="pres">
      <dgm:prSet presAssocID="{EB97A4D8-1C3D-4E7B-9949-6ED5860C40EF}" presName="node" presStyleLbl="node1" presStyleIdx="4" presStyleCnt="7" custLinFactNeighborX="1929" custLinFactNeighborY="620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65FFA3-D82C-4044-9704-430893508873}" type="pres">
      <dgm:prSet presAssocID="{D7B532DB-5DD6-4296-B326-5B546B74E6B0}" presName="sibTrans"/>
      <dgm:spPr/>
      <dgm:t>
        <a:bodyPr/>
        <a:lstStyle/>
        <a:p>
          <a:endParaRPr lang="fr-FR"/>
        </a:p>
      </dgm:t>
    </dgm:pt>
    <dgm:pt modelId="{D0BC2ED2-548F-4368-9B34-9855EB6587D7}" type="pres">
      <dgm:prSet presAssocID="{EE92863A-9BD4-4E20-9DB8-C75A5F308D69}" presName="node" presStyleLbl="node1" presStyleIdx="5" presStyleCnt="7" custLinFactNeighborX="1514" custLinFactNeighborY="618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FF0013-D797-4807-8696-35EE25F28CAA}" type="pres">
      <dgm:prSet presAssocID="{CFA98B20-5745-43A6-95F4-6733F0809A4E}" presName="sibTrans"/>
      <dgm:spPr/>
      <dgm:t>
        <a:bodyPr/>
        <a:lstStyle/>
        <a:p>
          <a:endParaRPr lang="fr-FR"/>
        </a:p>
      </dgm:t>
    </dgm:pt>
    <dgm:pt modelId="{AA01B2A3-9051-4F97-A589-58419F925C51}" type="pres">
      <dgm:prSet presAssocID="{83C3D696-B871-4EC7-95B2-199EFFE2FE13}" presName="node" presStyleLbl="node1" presStyleIdx="6" presStyleCnt="7" custScaleX="104753" custScaleY="44998" custLinFactY="-100000" custLinFactNeighborX="3976" custLinFactNeighborY="-1334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F31D80-5A90-45F8-9332-089DDF326532}" srcId="{DB9DFFDE-0AAE-4C07-B87A-BF4C5340697F}" destId="{2253DBCF-B354-49F3-84CD-D54B3AD8A70E}" srcOrd="0" destOrd="0" parTransId="{4617FDBA-4408-48EB-ABA6-CF8F696E53C2}" sibTransId="{C1D323BA-3FDE-4EF9-80EB-79CDF5C3BC7F}"/>
    <dgm:cxn modelId="{852E62AA-BEB4-4186-8A8A-7A495AB4C9C8}" srcId="{DB9DFFDE-0AAE-4C07-B87A-BF4C5340697F}" destId="{F4945711-53ED-41C9-A108-E6FCCED11077}" srcOrd="1" destOrd="0" parTransId="{12103A98-920E-4549-8EBB-E0268555A81E}" sibTransId="{D770A4BB-8B4A-4944-B98A-BF0F69358CAD}"/>
    <dgm:cxn modelId="{9EC3ED34-A9CC-4840-AC7F-246F83638227}" srcId="{DB9DFFDE-0AAE-4C07-B87A-BF4C5340697F}" destId="{FCFDD5F7-5DAD-49E1-BB07-0DEBF715BAF9}" srcOrd="2" destOrd="0" parTransId="{D79C1FE5-7DC2-488F-9020-31D2E81E1634}" sibTransId="{A1E60D6A-9615-40F3-B935-EAEE55C9255C}"/>
    <dgm:cxn modelId="{57B30F7B-D24F-47FC-A34C-DF6E0412C1AE}" srcId="{DB9DFFDE-0AAE-4C07-B87A-BF4C5340697F}" destId="{6E31F7A2-A77D-4B3E-A3B2-65EEDC4F0D89}" srcOrd="3" destOrd="0" parTransId="{E126C084-62F4-4B1B-BBDD-300DDD4AA55E}" sibTransId="{F5A122A2-AFCA-484B-B87D-A369F1A81E83}"/>
    <dgm:cxn modelId="{646BED05-7848-4927-A551-7C465FA31A5B}" srcId="{DB9DFFDE-0AAE-4C07-B87A-BF4C5340697F}" destId="{EB97A4D8-1C3D-4E7B-9949-6ED5860C40EF}" srcOrd="4" destOrd="0" parTransId="{2F8A0CEF-0883-4D94-96AE-BC383F78D9DB}" sibTransId="{D7B532DB-5DD6-4296-B326-5B546B74E6B0}"/>
    <dgm:cxn modelId="{B50A19FB-AA49-4788-8A75-8162C2EB775F}" srcId="{DB9DFFDE-0AAE-4C07-B87A-BF4C5340697F}" destId="{EE92863A-9BD4-4E20-9DB8-C75A5F308D69}" srcOrd="5" destOrd="0" parTransId="{381B023F-FC2D-437E-A19F-2B6648FD348B}" sibTransId="{CFA98B20-5745-43A6-95F4-6733F0809A4E}"/>
    <dgm:cxn modelId="{0F1386F4-623B-4D02-A752-A951E2B6EA8E}" srcId="{DB9DFFDE-0AAE-4C07-B87A-BF4C5340697F}" destId="{83C3D696-B871-4EC7-95B2-199EFFE2FE13}" srcOrd="6" destOrd="0" parTransId="{C5BEBE78-689A-48BE-B7C6-3E119E7BA96A}" sibTransId="{0E9027B1-01E5-4F51-8FC5-BD1268C8E22A}"/>
    <dgm:cxn modelId="{09DEF8E3-1234-4787-9C2A-375FBC04C62B}" type="presOf" srcId="{DB9DFFDE-0AAE-4C07-B87A-BF4C5340697F}" destId="{CF8F3754-94F7-490B-8D19-6E22436F919A}" srcOrd="0" destOrd="0" presId="urn:microsoft.com/office/officeart/2005/8/layout/default"/>
    <dgm:cxn modelId="{4F8510D1-B2E2-4810-BB94-61B06EFB047D}" type="presParOf" srcId="{CF8F3754-94F7-490B-8D19-6E22436F919A}" destId="{330F29D1-7D8E-482B-A9D1-F6FEAA82D47E}" srcOrd="0" destOrd="0" presId="urn:microsoft.com/office/officeart/2005/8/layout/default"/>
    <dgm:cxn modelId="{1A1BE56C-9291-42FF-AF66-D4A956894367}" type="presOf" srcId="{2253DBCF-B354-49F3-84CD-D54B3AD8A70E}" destId="{330F29D1-7D8E-482B-A9D1-F6FEAA82D47E}" srcOrd="0" destOrd="0" presId="urn:microsoft.com/office/officeart/2005/8/layout/default"/>
    <dgm:cxn modelId="{46399F66-8233-4867-B711-5565E6B29379}" type="presParOf" srcId="{CF8F3754-94F7-490B-8D19-6E22436F919A}" destId="{E2EF99CF-8133-4F4C-B076-0CE195B9EA4B}" srcOrd="1" destOrd="0" presId="urn:microsoft.com/office/officeart/2005/8/layout/default"/>
    <dgm:cxn modelId="{CC650BC9-E280-4814-B4FF-1EABEFDE5C4B}" type="presParOf" srcId="{CF8F3754-94F7-490B-8D19-6E22436F919A}" destId="{F68C057E-0BBF-467B-8B44-E1A90E5905D5}" srcOrd="2" destOrd="0" presId="urn:microsoft.com/office/officeart/2005/8/layout/default"/>
    <dgm:cxn modelId="{6B03B7EA-66BC-4E95-9D16-5D46BF963ECF}" type="presOf" srcId="{F4945711-53ED-41C9-A108-E6FCCED11077}" destId="{F68C057E-0BBF-467B-8B44-E1A90E5905D5}" srcOrd="0" destOrd="0" presId="urn:microsoft.com/office/officeart/2005/8/layout/default"/>
    <dgm:cxn modelId="{47621EF2-857B-4159-A52A-558CD1224B37}" type="presParOf" srcId="{CF8F3754-94F7-490B-8D19-6E22436F919A}" destId="{16ED3AE6-E16A-4F92-A28A-BAFF8C68C577}" srcOrd="3" destOrd="0" presId="urn:microsoft.com/office/officeart/2005/8/layout/default"/>
    <dgm:cxn modelId="{D483B2D6-3DCA-4145-A3DF-30590CB04B4D}" type="presParOf" srcId="{CF8F3754-94F7-490B-8D19-6E22436F919A}" destId="{A6AD2BE4-2B53-4210-804D-DFD708D78AC0}" srcOrd="4" destOrd="0" presId="urn:microsoft.com/office/officeart/2005/8/layout/default"/>
    <dgm:cxn modelId="{335C6D8E-B719-469C-9964-3A40763C06E4}" type="presOf" srcId="{FCFDD5F7-5DAD-49E1-BB07-0DEBF715BAF9}" destId="{A6AD2BE4-2B53-4210-804D-DFD708D78AC0}" srcOrd="0" destOrd="0" presId="urn:microsoft.com/office/officeart/2005/8/layout/default"/>
    <dgm:cxn modelId="{A1425303-99F3-41FA-9045-452629C49B77}" type="presParOf" srcId="{CF8F3754-94F7-490B-8D19-6E22436F919A}" destId="{EF2EB28A-7E45-49FD-A6C1-23A69CD0FA91}" srcOrd="5" destOrd="0" presId="urn:microsoft.com/office/officeart/2005/8/layout/default"/>
    <dgm:cxn modelId="{14955060-D937-431C-8CE4-C27359078DDB}" type="presParOf" srcId="{CF8F3754-94F7-490B-8D19-6E22436F919A}" destId="{F702BDE6-4F29-48D3-96DA-90CF74BD4745}" srcOrd="6" destOrd="0" presId="urn:microsoft.com/office/officeart/2005/8/layout/default"/>
    <dgm:cxn modelId="{4242A4BB-F942-4B6C-8CE4-4A54B7FEE91D}" type="presOf" srcId="{6E31F7A2-A77D-4B3E-A3B2-65EEDC4F0D89}" destId="{F702BDE6-4F29-48D3-96DA-90CF74BD4745}" srcOrd="0" destOrd="0" presId="urn:microsoft.com/office/officeart/2005/8/layout/default"/>
    <dgm:cxn modelId="{400024A2-FD36-496D-9EBB-D3DC8BA4A105}" type="presParOf" srcId="{CF8F3754-94F7-490B-8D19-6E22436F919A}" destId="{41156909-7987-4529-B6B1-EA3CDF7CD83A}" srcOrd="7" destOrd="0" presId="urn:microsoft.com/office/officeart/2005/8/layout/default"/>
    <dgm:cxn modelId="{BB5C2960-725F-462F-9C9C-D1E52B27CEBB}" type="presParOf" srcId="{CF8F3754-94F7-490B-8D19-6E22436F919A}" destId="{943AB1FE-F4A7-40FF-891E-D9BE6285469F}" srcOrd="8" destOrd="0" presId="urn:microsoft.com/office/officeart/2005/8/layout/default"/>
    <dgm:cxn modelId="{1C8DB388-20AE-4CD4-9235-669E7BA1F2F7}" type="presOf" srcId="{EB97A4D8-1C3D-4E7B-9949-6ED5860C40EF}" destId="{943AB1FE-F4A7-40FF-891E-D9BE6285469F}" srcOrd="0" destOrd="0" presId="urn:microsoft.com/office/officeart/2005/8/layout/default"/>
    <dgm:cxn modelId="{AB240FEF-6FF5-4A7F-AC90-96B8B24E9CD2}" type="presParOf" srcId="{CF8F3754-94F7-490B-8D19-6E22436F919A}" destId="{8065FFA3-D82C-4044-9704-430893508873}" srcOrd="9" destOrd="0" presId="urn:microsoft.com/office/officeart/2005/8/layout/default"/>
    <dgm:cxn modelId="{13AB6316-B4FB-4E7D-A490-3BDF6C1864B4}" type="presParOf" srcId="{CF8F3754-94F7-490B-8D19-6E22436F919A}" destId="{D0BC2ED2-548F-4368-9B34-9855EB6587D7}" srcOrd="10" destOrd="0" presId="urn:microsoft.com/office/officeart/2005/8/layout/default"/>
    <dgm:cxn modelId="{FB94EB1C-D628-49BE-B476-B634D842779C}" type="presOf" srcId="{EE92863A-9BD4-4E20-9DB8-C75A5F308D69}" destId="{D0BC2ED2-548F-4368-9B34-9855EB6587D7}" srcOrd="0" destOrd="0" presId="urn:microsoft.com/office/officeart/2005/8/layout/default"/>
    <dgm:cxn modelId="{B602FEBB-0FCC-4DF6-AA64-86472C2FCBF9}" type="presParOf" srcId="{CF8F3754-94F7-490B-8D19-6E22436F919A}" destId="{95FF0013-D797-4807-8696-35EE25F28CAA}" srcOrd="11" destOrd="0" presId="urn:microsoft.com/office/officeart/2005/8/layout/default"/>
    <dgm:cxn modelId="{5C51F7FE-1E0A-439E-8C00-40AAFF4AE135}" type="presParOf" srcId="{CF8F3754-94F7-490B-8D19-6E22436F919A}" destId="{AA01B2A3-9051-4F97-A589-58419F925C51}" srcOrd="12" destOrd="0" presId="urn:microsoft.com/office/officeart/2005/8/layout/default"/>
    <dgm:cxn modelId="{B7551FAD-D4C6-4C76-ABC4-355CDB6C983C}" type="presOf" srcId="{83C3D696-B871-4EC7-95B2-199EFFE2FE13}" destId="{AA01B2A3-9051-4F97-A589-58419F925C5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6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8997-EF5C-6543-BBDE-6F0880B94264}" type="datetimeFigureOut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C9C1D-E089-7847-8D3B-1F5553F79D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21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8551D-0B08-0B46-B386-3929249CF75B}" type="datetimeFigureOut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74C05-3C34-854F-B7D2-B2962AA519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965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6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7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7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7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7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7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7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7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7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7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8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8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8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8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1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8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8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8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8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8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9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9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9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9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9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9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1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9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9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9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0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10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0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0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10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0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10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0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0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1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11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1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1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11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1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11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1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1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2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12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2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1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2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12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2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3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3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3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3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4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4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4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4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4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4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4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4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4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5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5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5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5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5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5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5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5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6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Master" Target="../slideMasters/slideMaster6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6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6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slideMaster" Target="../slideMasters/slideMaster6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Relationship Id="rId3" Type="http://schemas.openxmlformats.org/officeDocument/2006/relationships/slideMaster" Target="../slideMasters/slideMaster6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6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slideMaster" Target="..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A55F-C4CD-F248-9D20-4500825C25E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414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CE2BB73F-F863-0C4E-81F8-43B501E54B66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80139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5084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2263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424860368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36364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75832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558303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1781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46240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8265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6688D87-4A0D-8A48-8616-C4C83BABCA37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95377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36815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621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38575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07113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35832"/>
            <a:ext cx="4075546" cy="2730616"/>
          </a:xfrm>
          <a:prstGeom prst="wedgeRectCallou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481458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364979156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629650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B338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5084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22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28A33EAB-84B5-0E49-B9ED-935AC1049710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24333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424860368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36364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75832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55830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1781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46240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82658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36815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6219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3857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71356"/>
            <a:ext cx="4075546" cy="2730616"/>
          </a:xfrm>
          <a:prstGeom prst="wedgeRect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533038A-1062-6840-B21A-8A86E0001C2E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721106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07113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481458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364979156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629650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3C6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5084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2263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424860368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36364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7583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ADB-630A-324C-A652-A6BFEF10E11D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698982015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558303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1781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46240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82658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36815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62196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38575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07113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481458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36497915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C375-5481-354A-86A2-4A99A1699334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654690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629650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A61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5084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5812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2069530340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460079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212879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7672344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80838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20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B38-624C-DE41-990D-D778B3EA38BC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010350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61365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1991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906086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79532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199275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2132476859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005407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3F8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871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DEE8705-81FF-A348-A51E-A52B0647F06F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07422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58121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2069530340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460079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21287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7672344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80838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2004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010350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61365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1991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151524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906086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79532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199275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2132476859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005407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AD2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1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48717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471493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105362439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82455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3851188594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226187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4109640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76077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42346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25739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646734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611613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66838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00195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1711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6862-708F-C341-B78F-8653A1403335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1908718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81472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707345225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32412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0E1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419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8615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759368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6238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0826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09493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8525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077116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43627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7723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835F-572C-974B-964A-8BF3B103304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7247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71356"/>
            <a:ext cx="4075546" cy="2730616"/>
          </a:xfrm>
          <a:prstGeom prst="wedgeRectCallou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24800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395786433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29221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8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65213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56995615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45774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59431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49707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62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DEF0F8E-7C95-D44C-B866-2BEA042D7F4E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27773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38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808149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990882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338708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356638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56272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71356"/>
            <a:ext cx="4075546" cy="2730616"/>
          </a:xfrm>
          <a:prstGeom prst="wedgeRectCallo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320519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091988146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833889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B784D65-A011-5E45-9FB5-EE2DA5074A57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0231608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45285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7039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82426"/>
            <a:ext cx="8818626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392623218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50255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774390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8066090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91307"/>
            <a:ext cx="4854339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376734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85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378929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3883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B6BD42-FFED-C74B-8A93-4CA4FD5EB35E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59705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820129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440633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563309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71356"/>
            <a:ext cx="4075546" cy="2730616"/>
          </a:xfrm>
          <a:prstGeom prst="wedgeRectCallou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99095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2404776389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82426"/>
            <a:ext cx="8818626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526336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1331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08234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2106158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FDD9ADCE-C498-8A4A-8349-AFF183567DF4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85845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950936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14275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387496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977354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27413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70326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9122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654636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18204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54570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87D3273-7E5A-1F44-8D2E-A4970C91041E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55863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55174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2365111613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806506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C290-1BDC-854F-B0E9-89D76C368A9F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086669"/>
            <a:ext cx="374650" cy="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119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re_fond un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4400" y="1890897"/>
            <a:ext cx="8229600" cy="84431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r>
              <a:rPr lang="fr-FR" smtClean="0"/>
              <a:t>Titre présentation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17BA-4CD2-4F47-895C-3F4B68707C9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017530" y="2875094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2993"/>
            <a:ext cx="7226300" cy="47886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r-FR" smtClean="0"/>
              <a:t>Sous-titre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2263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CBE4-C105-404B-BD32-7A056813DC2A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624064" y="709143"/>
            <a:ext cx="488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Sommaire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015626" y="1417029"/>
            <a:ext cx="7122737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369" y="932871"/>
            <a:ext cx="520700" cy="2921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84263" y="1847849"/>
            <a:ext cx="3427412" cy="460816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defRPr sz="1600"/>
            </a:lvl1pPr>
          </a:lstStyle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  <a:p>
            <a:pPr marL="342900" indent="-342900">
              <a:buFont typeface="+mj-lt"/>
              <a:buAutoNum type="arabicPeriod"/>
            </a:pPr>
            <a:r>
              <a:rPr lang="fr-FR" smtClean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1424860368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-Titre+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 userDrawn="1"/>
        </p:nvSpPr>
        <p:spPr>
          <a:xfrm>
            <a:off x="4137665" y="173545"/>
            <a:ext cx="4862382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0F-8AAB-2048-AE3E-A26C38A773A7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767465" y="2237897"/>
            <a:ext cx="3672090" cy="1265193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présentation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767465" y="3599940"/>
            <a:ext cx="367209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1" hasCustomPrompt="1"/>
          </p:nvPr>
        </p:nvSpPr>
        <p:spPr>
          <a:xfrm>
            <a:off x="195263" y="173545"/>
            <a:ext cx="3941762" cy="646855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36364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r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2" y="310170"/>
            <a:ext cx="2354716" cy="68446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965014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092994"/>
            <a:ext cx="2324100" cy="8524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pPr lvl="0"/>
            <a:r>
              <a:rPr lang="fr-FR" sz="1600" smtClean="0">
                <a:solidFill>
                  <a:srgbClr val="FFFFFF"/>
                </a:solidFill>
              </a:rPr>
              <a:t>Sous-titre 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380238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1"/>
              </a:buClr>
              <a:buFont typeface="Arial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rgbClr val="03154D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6B19E45B-7C8B-8A4E-B994-8608FD835B94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75832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Titre+image+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06881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68811" y="1936600"/>
            <a:ext cx="4730750" cy="356045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rgbClr val="03154D"/>
                </a:solidFill>
              </a:rPr>
              <a:t>Insérez votre texte ici</a:t>
            </a:r>
          </a:p>
          <a:p>
            <a:pPr marL="342900" indent="-342900">
              <a:buFont typeface="Arial"/>
              <a:buChar char="•"/>
            </a:pPr>
            <a:endParaRPr lang="fr-FR" sz="1400">
              <a:solidFill>
                <a:srgbClr val="03154D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4807ED9F-15B9-C144-B09A-0E95945FD7A3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307238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864549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25583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B7D1F16-A9A3-1241-BE63-EC110E71D43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196365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re+Image+texte Fdcouleu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 userDrawn="1"/>
        </p:nvSpPr>
        <p:spPr>
          <a:xfrm>
            <a:off x="4122617" y="173545"/>
            <a:ext cx="4854339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122616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86382" y="6108656"/>
            <a:ext cx="970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8BF50-F6B7-834F-9CB0-2FC42B201122}" type="datetime1">
              <a:rPr lang="fr-FR" smtClean="0"/>
              <a:t>19/10/2018</a:t>
            </a:fld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1" y="274638"/>
            <a:ext cx="4122616" cy="1905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4262" y="514425"/>
            <a:ext cx="3907596" cy="1421546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rgbClr val="03154D"/>
                </a:solidFill>
                <a:latin typeface="Century Gothic"/>
                <a:cs typeface="Century Gothic"/>
              </a:rPr>
              <a:t>sur 2 lignes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4795838" y="2263776"/>
            <a:ext cx="4006850" cy="20699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A varius nisi faucibus quis. Praesent malesuada </a:t>
            </a:r>
            <a:r>
              <a:rPr lang="fr-FR" b="1" smtClean="0">
                <a:solidFill>
                  <a:schemeClr val="bg1"/>
                </a:solidFill>
              </a:rPr>
              <a:t>ex eget aliquet aliquet</a:t>
            </a:r>
            <a:r>
              <a:rPr lang="fr-FR" smtClean="0">
                <a:solidFill>
                  <a:schemeClr val="bg1"/>
                </a:solidFill>
              </a:rPr>
              <a:t>. </a:t>
            </a:r>
          </a:p>
          <a:p>
            <a:r>
              <a:rPr lang="fr-FR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301781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A95C36C8-BD66-DC4C-AF7C-8909954D7278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3906838" y="382588"/>
            <a:ext cx="5000625" cy="5816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4624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Tableau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355802" y="1666613"/>
            <a:ext cx="2484380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5802" y="1946169"/>
            <a:ext cx="3045584" cy="425301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600"/>
            </a:lvl1pPr>
          </a:lstStyle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Lorem ipsum dolor sit amet, </a:t>
            </a:r>
            <a:r>
              <a:rPr lang="fr-FR" sz="1400" b="1" err="1" smtClean="0">
                <a:solidFill>
                  <a:schemeClr val="bg1"/>
                </a:solidFill>
              </a:rPr>
              <a:t>consectetur adipiscing elit.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Proin feugiat massa dolor, a varius nisi faucibus quis.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err="1" smtClean="0">
                <a:solidFill>
                  <a:schemeClr val="bg1"/>
                </a:solidFill>
              </a:rPr>
              <a:t>Praesent malesuada ex eget aliquet aliquet. </a:t>
            </a:r>
          </a:p>
          <a:p>
            <a:pPr marL="342900" indent="-342900">
              <a:buFont typeface="Arial"/>
              <a:buChar char="•"/>
            </a:pPr>
            <a:endParaRPr lang="fr-FR" sz="140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smtClean="0">
                <a:solidFill>
                  <a:schemeClr val="bg1"/>
                </a:solidFill>
              </a:rPr>
              <a:t>Nam in neque pulvinar enim pellentesque ultricies. Cras mollis ac arcu sit amet sodales. Mauris congue lobortis dui a maximus.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7282B368-9B2F-694D-9EDC-77EB2A3796BA}" type="datetime1">
              <a:rPr lang="fr-FR" smtClean="0"/>
              <a:t>19/10/2018</a:t>
            </a:fld>
            <a:endParaRPr lang="fr-FR"/>
          </a:p>
        </p:txBody>
      </p:sp>
      <p:sp>
        <p:nvSpPr>
          <p:cNvPr id="6" name="Espace réservé du tableau 5"/>
          <p:cNvSpPr>
            <a:spLocks noGrp="1"/>
          </p:cNvSpPr>
          <p:nvPr>
            <p:ph type="tbl" sz="quarter" idx="14" hasCustomPrompt="1"/>
          </p:nvPr>
        </p:nvSpPr>
        <p:spPr>
          <a:xfrm>
            <a:off x="3748088" y="1946275"/>
            <a:ext cx="5159375" cy="42529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82658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raphique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Graphique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9AEF1DC5-3E39-9B44-A9BF-194D206DB369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 hasCustomPrompt="1"/>
          </p:nvPr>
        </p:nvSpPr>
        <p:spPr>
          <a:xfrm>
            <a:off x="355802" y="1946168"/>
            <a:ext cx="8551662" cy="42530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graphique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036815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ableau_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254360"/>
            <a:ext cx="6256019" cy="837948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 Tableau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 hasCustomPrompt="1"/>
          </p:nvPr>
        </p:nvSpPr>
        <p:spPr>
          <a:xfrm>
            <a:off x="434975" y="1447800"/>
            <a:ext cx="8472488" cy="46180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tableau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62196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Galerie phot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54360"/>
            <a:ext cx="6611821" cy="834261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Galerie photos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8E4F8A1D-1F44-0045-A8F2-D686F8C2AE0D}" type="datetime1">
              <a:rPr lang="fr-FR" smtClean="0"/>
              <a:t>19/10/2018</a:t>
            </a:fld>
            <a:endParaRPr lang="fr-FR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 hasCustomPrompt="1"/>
          </p:nvPr>
        </p:nvSpPr>
        <p:spPr>
          <a:xfrm>
            <a:off x="612782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15" name="Espace réservé pour une image  7"/>
          <p:cNvSpPr>
            <a:spLocks noGrp="1"/>
          </p:cNvSpPr>
          <p:nvPr>
            <p:ph type="pic" sz="quarter" idx="19" hasCustomPrompt="1"/>
          </p:nvPr>
        </p:nvSpPr>
        <p:spPr>
          <a:xfrm>
            <a:off x="2513295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17" name="Espace réservé pour une image  7"/>
          <p:cNvSpPr>
            <a:spLocks noGrp="1"/>
          </p:cNvSpPr>
          <p:nvPr>
            <p:ph type="pic" sz="quarter" idx="20" hasCustomPrompt="1"/>
          </p:nvPr>
        </p:nvSpPr>
        <p:spPr>
          <a:xfrm>
            <a:off x="4387166" y="1455738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2" name="Espace réservé pour une image  7"/>
          <p:cNvSpPr>
            <a:spLocks noGrp="1"/>
          </p:cNvSpPr>
          <p:nvPr>
            <p:ph type="pic" sz="quarter" idx="25" hasCustomPrompt="1"/>
          </p:nvPr>
        </p:nvSpPr>
        <p:spPr>
          <a:xfrm>
            <a:off x="6296560" y="1455067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3" name="Espace réservé pour une image  7"/>
          <p:cNvSpPr>
            <a:spLocks noGrp="1"/>
          </p:cNvSpPr>
          <p:nvPr>
            <p:ph type="pic" sz="quarter" idx="26" hasCustomPrompt="1"/>
          </p:nvPr>
        </p:nvSpPr>
        <p:spPr>
          <a:xfrm>
            <a:off x="612782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  <a:endParaRPr lang="fr-FR"/>
          </a:p>
        </p:txBody>
      </p:sp>
      <p:sp>
        <p:nvSpPr>
          <p:cNvPr id="24" name="Espace réservé pour une image  7"/>
          <p:cNvSpPr>
            <a:spLocks noGrp="1"/>
          </p:cNvSpPr>
          <p:nvPr>
            <p:ph type="pic" sz="quarter" idx="27" hasCustomPrompt="1"/>
          </p:nvPr>
        </p:nvSpPr>
        <p:spPr>
          <a:xfrm>
            <a:off x="2513295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 smtClean="0"/>
          </a:p>
        </p:txBody>
      </p:sp>
      <p:sp>
        <p:nvSpPr>
          <p:cNvPr id="25" name="Espace réservé pour une image  7"/>
          <p:cNvSpPr>
            <a:spLocks noGrp="1"/>
          </p:cNvSpPr>
          <p:nvPr>
            <p:ph type="pic" sz="quarter" idx="28" hasCustomPrompt="1"/>
          </p:nvPr>
        </p:nvSpPr>
        <p:spPr>
          <a:xfrm>
            <a:off x="4387166" y="3791321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  <p:sp>
        <p:nvSpPr>
          <p:cNvPr id="26" name="Espace réservé pour une image  7"/>
          <p:cNvSpPr>
            <a:spLocks noGrp="1"/>
          </p:cNvSpPr>
          <p:nvPr>
            <p:ph type="pic" sz="quarter" idx="29" hasCustomPrompt="1"/>
          </p:nvPr>
        </p:nvSpPr>
        <p:spPr>
          <a:xfrm>
            <a:off x="6296560" y="3790650"/>
            <a:ext cx="1677981" cy="205207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image ici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38575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Multimé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 userDrawn="1"/>
        </p:nvSpPr>
        <p:spPr>
          <a:xfrm>
            <a:off x="-1" y="245479"/>
            <a:ext cx="6611821" cy="834261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01936"/>
            <a:ext cx="6256019" cy="737086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Multimédia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EC3481EF-6FC1-304F-A944-0653DE7E476F}" type="datetime1">
              <a:rPr lang="fr-FR" smtClean="0"/>
              <a:t>19/10/2018</a:t>
            </a:fld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 hasCustomPrompt="1"/>
          </p:nvPr>
        </p:nvSpPr>
        <p:spPr>
          <a:xfrm>
            <a:off x="523875" y="1581150"/>
            <a:ext cx="8008938" cy="44846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rgbClr val="0E1338"/>
                </a:solidFill>
              </a:defRPr>
            </a:lvl1pPr>
          </a:lstStyle>
          <a:p>
            <a:r>
              <a:rPr lang="fr-FR" smtClean="0"/>
              <a:t>Insérez votre fichier multimédia ici (son, vidéo…)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07113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Bulle rectangulaire 11"/>
          <p:cNvSpPr/>
          <p:nvPr userDrawn="1"/>
        </p:nvSpPr>
        <p:spPr>
          <a:xfrm rot="16200000">
            <a:off x="129828" y="1762475"/>
            <a:ext cx="4075546" cy="2730616"/>
          </a:xfrm>
          <a:prstGeom prst="wedgeRectCallou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532909" cy="6858000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533131" y="6299813"/>
            <a:ext cx="374650" cy="374650"/>
          </a:xfrm>
          <a:prstGeom prst="rect">
            <a:avLst/>
          </a:prstGeom>
        </p:spPr>
      </p:pic>
      <p:sp>
        <p:nvSpPr>
          <p:cNvPr id="16" name="Espace réservé de la date 15"/>
          <p:cNvSpPr>
            <a:spLocks noGrp="1"/>
          </p:cNvSpPr>
          <p:nvPr>
            <p:ph type="dt" sz="half" idx="13"/>
          </p:nvPr>
        </p:nvSpPr>
        <p:spPr>
          <a:xfrm>
            <a:off x="7477501" y="6286276"/>
            <a:ext cx="970692" cy="365125"/>
          </a:xfrm>
        </p:spPr>
        <p:txBody>
          <a:bodyPr/>
          <a:lstStyle>
            <a:lvl1pPr>
              <a:defRPr>
                <a:solidFill>
                  <a:srgbClr val="0E1338"/>
                </a:solidFill>
              </a:defRPr>
            </a:lvl1pPr>
          </a:lstStyle>
          <a:p>
            <a:fld id="{B64B297B-CBD8-304A-8310-24EFD0C30B48}" type="datetime1">
              <a:rPr lang="fr-FR" smtClean="0"/>
              <a:t>19/10/2018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55801" y="310169"/>
            <a:ext cx="3177107" cy="1356443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Titre</a:t>
            </a:r>
            <a:b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fr-FR" sz="4000" b="1" spc="300" smtClean="0">
                <a:solidFill>
                  <a:schemeClr val="bg1"/>
                </a:solidFill>
                <a:latin typeface="Century Gothic"/>
                <a:cs typeface="Century Gothic"/>
              </a:rPr>
              <a:t>Citation </a:t>
            </a:r>
            <a:endParaRPr lang="fr-FR" sz="4000" b="1" spc="3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754" y="2898690"/>
            <a:ext cx="1011699" cy="1738858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3400" y="3105937"/>
            <a:ext cx="4564063" cy="2068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fr-FR" sz="1600" smtClean="0">
                <a:solidFill>
                  <a:srgbClr val="03154D"/>
                </a:solidFill>
              </a:rPr>
              <a:t>Insérez votre texte ici</a:t>
            </a:r>
          </a:p>
          <a:p>
            <a:endParaRPr lang="fr-FR" sz="1600">
              <a:solidFill>
                <a:srgbClr val="03154D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481458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ita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181421" y="173545"/>
            <a:ext cx="8818626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4B-7263-E54F-9BF5-85DCC502F722}" type="datetime1">
              <a:rPr lang="fr-FR" smtClean="0"/>
              <a:t>19/10/2018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439555" y="6097753"/>
            <a:ext cx="362822" cy="362822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49506" y="2842092"/>
            <a:ext cx="5337456" cy="9410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</a:lstStyle>
          <a:p>
            <a:r>
              <a:rPr lang="fr-FR" sz="1600" smtClean="0">
                <a:solidFill>
                  <a:schemeClr val="bg1"/>
                </a:solidFill>
              </a:rPr>
              <a:t>Insérez votre citation ici</a:t>
            </a:r>
          </a:p>
        </p:txBody>
      </p:sp>
    </p:spTree>
    <p:extLst>
      <p:ext uri="{BB962C8B-B14F-4D97-AF65-F5344CB8AC3E}">
        <p14:creationId xmlns:p14="http://schemas.microsoft.com/office/powerpoint/2010/main" val="1364979156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98A-FF7D-E44D-8730-D488D745CE0C}" type="datetime1">
              <a:rPr lang="fr-FR" smtClean="0"/>
              <a:t>19/10/2018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181421" y="129140"/>
            <a:ext cx="8818626" cy="6468509"/>
          </a:xfrm>
          <a:prstGeom prst="rect">
            <a:avLst/>
          </a:prstGeom>
          <a:solidFill>
            <a:srgbClr val="4F24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3752100" y="2697842"/>
            <a:ext cx="1713440" cy="106838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81421" y="5975989"/>
            <a:ext cx="881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FFFF"/>
                </a:solidFill>
                <a:latin typeface="Calibri"/>
                <a:cs typeface="Calibri"/>
              </a:rPr>
              <a:t>Partageons l’excellence</a:t>
            </a:r>
            <a:endParaRPr lang="fr-FR" sz="110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62965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3.xml" /><Relationship Id="rId10" Type="http://schemas.openxmlformats.org/officeDocument/2006/relationships/slideLayout" Target="../slideLayouts/slideLayout162.xml" /><Relationship Id="rId11" Type="http://schemas.openxmlformats.org/officeDocument/2006/relationships/slideLayout" Target="../slideLayouts/slideLayout163.xml" /><Relationship Id="rId12" Type="http://schemas.openxmlformats.org/officeDocument/2006/relationships/slideLayout" Target="../slideLayouts/slideLayout164.xml" /><Relationship Id="rId13" Type="http://schemas.openxmlformats.org/officeDocument/2006/relationships/slideLayout" Target="../slideLayouts/slideLayout165.xml" /><Relationship Id="rId14" Type="http://schemas.openxmlformats.org/officeDocument/2006/relationships/slideLayout" Target="../slideLayouts/slideLayout166.xml" /><Relationship Id="rId15" Type="http://schemas.openxmlformats.org/officeDocument/2006/relationships/slideLayout" Target="../slideLayouts/slideLayout167.xml" /><Relationship Id="rId16" Type="http://schemas.openxmlformats.org/officeDocument/2006/relationships/slideLayout" Target="../slideLayouts/slideLayout168.xml" /><Relationship Id="rId17" Type="http://schemas.openxmlformats.org/officeDocument/2006/relationships/slideLayout" Target="../slideLayouts/slideLayout169.xml" /><Relationship Id="rId18" Type="http://schemas.openxmlformats.org/officeDocument/2006/relationships/theme" Target="../theme/theme10.xml" /><Relationship Id="rId2" Type="http://schemas.openxmlformats.org/officeDocument/2006/relationships/slideLayout" Target="../slideLayouts/slideLayout154.xml" /><Relationship Id="rId3" Type="http://schemas.openxmlformats.org/officeDocument/2006/relationships/slideLayout" Target="../slideLayouts/slideLayout155.xml" /><Relationship Id="rId4" Type="http://schemas.openxmlformats.org/officeDocument/2006/relationships/slideLayout" Target="../slideLayouts/slideLayout156.xml" /><Relationship Id="rId5" Type="http://schemas.openxmlformats.org/officeDocument/2006/relationships/slideLayout" Target="../slideLayouts/slideLayout157.xml" /><Relationship Id="rId6" Type="http://schemas.openxmlformats.org/officeDocument/2006/relationships/slideLayout" Target="../slideLayouts/slideLayout158.xml" /><Relationship Id="rId7" Type="http://schemas.openxmlformats.org/officeDocument/2006/relationships/slideLayout" Target="../slideLayouts/slideLayout159.xml" /><Relationship Id="rId8" Type="http://schemas.openxmlformats.org/officeDocument/2006/relationships/slideLayout" Target="../slideLayouts/slideLayout160.xml" /><Relationship Id="rId9" Type="http://schemas.openxmlformats.org/officeDocument/2006/relationships/slideLayout" Target="../slideLayouts/slideLayout161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0.xml" /><Relationship Id="rId10" Type="http://schemas.openxmlformats.org/officeDocument/2006/relationships/slideLayout" Target="../slideLayouts/slideLayout179.xml" /><Relationship Id="rId11" Type="http://schemas.openxmlformats.org/officeDocument/2006/relationships/slideLayout" Target="../slideLayouts/slideLayout180.xml" /><Relationship Id="rId12" Type="http://schemas.openxmlformats.org/officeDocument/2006/relationships/slideLayout" Target="../slideLayouts/slideLayout181.xml" /><Relationship Id="rId13" Type="http://schemas.openxmlformats.org/officeDocument/2006/relationships/slideLayout" Target="../slideLayouts/slideLayout182.xml" /><Relationship Id="rId14" Type="http://schemas.openxmlformats.org/officeDocument/2006/relationships/slideLayout" Target="../slideLayouts/slideLayout183.xml" /><Relationship Id="rId15" Type="http://schemas.openxmlformats.org/officeDocument/2006/relationships/slideLayout" Target="../slideLayouts/slideLayout184.xml" /><Relationship Id="rId16" Type="http://schemas.openxmlformats.org/officeDocument/2006/relationships/slideLayout" Target="../slideLayouts/slideLayout185.xml" /><Relationship Id="rId17" Type="http://schemas.openxmlformats.org/officeDocument/2006/relationships/slideLayout" Target="../slideLayouts/slideLayout186.xml" /><Relationship Id="rId18" Type="http://schemas.openxmlformats.org/officeDocument/2006/relationships/theme" Target="../theme/theme11.xml" /><Relationship Id="rId2" Type="http://schemas.openxmlformats.org/officeDocument/2006/relationships/slideLayout" Target="../slideLayouts/slideLayout171.xml" /><Relationship Id="rId3" Type="http://schemas.openxmlformats.org/officeDocument/2006/relationships/slideLayout" Target="../slideLayouts/slideLayout172.xml" /><Relationship Id="rId4" Type="http://schemas.openxmlformats.org/officeDocument/2006/relationships/slideLayout" Target="../slideLayouts/slideLayout173.xml" /><Relationship Id="rId5" Type="http://schemas.openxmlformats.org/officeDocument/2006/relationships/slideLayout" Target="../slideLayouts/slideLayout174.xml" /><Relationship Id="rId6" Type="http://schemas.openxmlformats.org/officeDocument/2006/relationships/slideLayout" Target="../slideLayouts/slideLayout175.xml" /><Relationship Id="rId7" Type="http://schemas.openxmlformats.org/officeDocument/2006/relationships/slideLayout" Target="../slideLayouts/slideLayout176.xml" /><Relationship Id="rId8" Type="http://schemas.openxmlformats.org/officeDocument/2006/relationships/slideLayout" Target="../slideLayouts/slideLayout177.xml" /><Relationship Id="rId9" Type="http://schemas.openxmlformats.org/officeDocument/2006/relationships/slideLayout" Target="../slideLayouts/slideLayout178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7.xml" /><Relationship Id="rId10" Type="http://schemas.openxmlformats.org/officeDocument/2006/relationships/slideLayout" Target="../slideLayouts/slideLayout196.xml" /><Relationship Id="rId11" Type="http://schemas.openxmlformats.org/officeDocument/2006/relationships/slideLayout" Target="../slideLayouts/slideLayout197.xml" /><Relationship Id="rId12" Type="http://schemas.openxmlformats.org/officeDocument/2006/relationships/slideLayout" Target="../slideLayouts/slideLayout198.xml" /><Relationship Id="rId13" Type="http://schemas.openxmlformats.org/officeDocument/2006/relationships/slideLayout" Target="../slideLayouts/slideLayout199.xml" /><Relationship Id="rId14" Type="http://schemas.openxmlformats.org/officeDocument/2006/relationships/slideLayout" Target="../slideLayouts/slideLayout200.xml" /><Relationship Id="rId15" Type="http://schemas.openxmlformats.org/officeDocument/2006/relationships/slideLayout" Target="../slideLayouts/slideLayout201.xml" /><Relationship Id="rId16" Type="http://schemas.openxmlformats.org/officeDocument/2006/relationships/slideLayout" Target="../slideLayouts/slideLayout202.xml" /><Relationship Id="rId17" Type="http://schemas.openxmlformats.org/officeDocument/2006/relationships/slideLayout" Target="../slideLayouts/slideLayout203.xml" /><Relationship Id="rId18" Type="http://schemas.openxmlformats.org/officeDocument/2006/relationships/theme" Target="../theme/theme12.xml" /><Relationship Id="rId2" Type="http://schemas.openxmlformats.org/officeDocument/2006/relationships/slideLayout" Target="../slideLayouts/slideLayout188.xml" /><Relationship Id="rId3" Type="http://schemas.openxmlformats.org/officeDocument/2006/relationships/slideLayout" Target="../slideLayouts/slideLayout189.xml" /><Relationship Id="rId4" Type="http://schemas.openxmlformats.org/officeDocument/2006/relationships/slideLayout" Target="../slideLayouts/slideLayout190.xml" /><Relationship Id="rId5" Type="http://schemas.openxmlformats.org/officeDocument/2006/relationships/slideLayout" Target="../slideLayouts/slideLayout191.xml" /><Relationship Id="rId6" Type="http://schemas.openxmlformats.org/officeDocument/2006/relationships/slideLayout" Target="../slideLayouts/slideLayout192.xml" /><Relationship Id="rId7" Type="http://schemas.openxmlformats.org/officeDocument/2006/relationships/slideLayout" Target="../slideLayouts/slideLayout193.xml" /><Relationship Id="rId8" Type="http://schemas.openxmlformats.org/officeDocument/2006/relationships/slideLayout" Target="../slideLayouts/slideLayout194.xml" /><Relationship Id="rId9" Type="http://schemas.openxmlformats.org/officeDocument/2006/relationships/slideLayout" Target="../slideLayouts/slideLayout195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7.xml" /><Relationship Id="rId11" Type="http://schemas.openxmlformats.org/officeDocument/2006/relationships/slideLayout" Target="../slideLayouts/slideLayout28.xml" /><Relationship Id="rId12" Type="http://schemas.openxmlformats.org/officeDocument/2006/relationships/slideLayout" Target="../slideLayouts/slideLayout29.xml" /><Relationship Id="rId13" Type="http://schemas.openxmlformats.org/officeDocument/2006/relationships/slideLayout" Target="../slideLayouts/slideLayout30.xml" /><Relationship Id="rId14" Type="http://schemas.openxmlformats.org/officeDocument/2006/relationships/slideLayout" Target="../slideLayouts/slideLayout31.xml" /><Relationship Id="rId15" Type="http://schemas.openxmlformats.org/officeDocument/2006/relationships/slideLayout" Target="../slideLayouts/slideLayout32.xml" /><Relationship Id="rId16" Type="http://schemas.openxmlformats.org/officeDocument/2006/relationships/slideLayout" Target="../slideLayouts/slideLayout33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21.xml" /><Relationship Id="rId5" Type="http://schemas.openxmlformats.org/officeDocument/2006/relationships/slideLayout" Target="../slideLayouts/slideLayout22.xml" /><Relationship Id="rId6" Type="http://schemas.openxmlformats.org/officeDocument/2006/relationships/slideLayout" Target="../slideLayouts/slideLayout23.xml" /><Relationship Id="rId7" Type="http://schemas.openxmlformats.org/officeDocument/2006/relationships/slideLayout" Target="../slideLayouts/slideLayout24.xml" /><Relationship Id="rId8" Type="http://schemas.openxmlformats.org/officeDocument/2006/relationships/slideLayout" Target="../slideLayouts/slideLayout25.xml" /><Relationship Id="rId9" Type="http://schemas.openxmlformats.org/officeDocument/2006/relationships/slideLayout" Target="../slideLayouts/slideLayout26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slideLayout" Target="../slideLayouts/slideLayout45.xml" /><Relationship Id="rId13" Type="http://schemas.openxmlformats.org/officeDocument/2006/relationships/slideLayout" Target="../slideLayouts/slideLayout46.xml" /><Relationship Id="rId14" Type="http://schemas.openxmlformats.org/officeDocument/2006/relationships/slideLayout" Target="../slideLayouts/slideLayout47.xml" /><Relationship Id="rId15" Type="http://schemas.openxmlformats.org/officeDocument/2006/relationships/slideLayout" Target="../slideLayouts/slideLayout48.xml" /><Relationship Id="rId16" Type="http://schemas.openxmlformats.org/officeDocument/2006/relationships/slideLayout" Target="../slideLayouts/slideLayout49.xml" /><Relationship Id="rId17" Type="http://schemas.openxmlformats.org/officeDocument/2006/relationships/slideLayout" Target="../slideLayouts/slideLayout50.xml" /><Relationship Id="rId18" Type="http://schemas.openxmlformats.org/officeDocument/2006/relationships/theme" Target="../theme/theme3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1.xml" /><Relationship Id="rId10" Type="http://schemas.openxmlformats.org/officeDocument/2006/relationships/slideLayout" Target="../slideLayouts/slideLayout60.xml" /><Relationship Id="rId11" Type="http://schemas.openxmlformats.org/officeDocument/2006/relationships/slideLayout" Target="../slideLayouts/slideLayout61.xml" /><Relationship Id="rId12" Type="http://schemas.openxmlformats.org/officeDocument/2006/relationships/slideLayout" Target="../slideLayouts/slideLayout62.xml" /><Relationship Id="rId13" Type="http://schemas.openxmlformats.org/officeDocument/2006/relationships/slideLayout" Target="../slideLayouts/slideLayout63.xml" /><Relationship Id="rId14" Type="http://schemas.openxmlformats.org/officeDocument/2006/relationships/slideLayout" Target="../slideLayouts/slideLayout64.xml" /><Relationship Id="rId15" Type="http://schemas.openxmlformats.org/officeDocument/2006/relationships/slideLayout" Target="../slideLayouts/slideLayout65.xml" /><Relationship Id="rId16" Type="http://schemas.openxmlformats.org/officeDocument/2006/relationships/slideLayout" Target="../slideLayouts/slideLayout66.xml" /><Relationship Id="rId17" Type="http://schemas.openxmlformats.org/officeDocument/2006/relationships/slideLayout" Target="../slideLayouts/slideLayout67.xml" /><Relationship Id="rId18" Type="http://schemas.openxmlformats.org/officeDocument/2006/relationships/theme" Target="../theme/theme4.xml" /><Relationship Id="rId2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53.xml" /><Relationship Id="rId4" Type="http://schemas.openxmlformats.org/officeDocument/2006/relationships/slideLayout" Target="../slideLayouts/slideLayout54.xml" /><Relationship Id="rId5" Type="http://schemas.openxmlformats.org/officeDocument/2006/relationships/slideLayout" Target="../slideLayouts/slideLayout55.xml" /><Relationship Id="rId6" Type="http://schemas.openxmlformats.org/officeDocument/2006/relationships/slideLayout" Target="../slideLayouts/slideLayout56.xml" /><Relationship Id="rId7" Type="http://schemas.openxmlformats.org/officeDocument/2006/relationships/slideLayout" Target="../slideLayouts/slideLayout57.xml" /><Relationship Id="rId8" Type="http://schemas.openxmlformats.org/officeDocument/2006/relationships/slideLayout" Target="../slideLayouts/slideLayout58.xml" /><Relationship Id="rId9" Type="http://schemas.openxmlformats.org/officeDocument/2006/relationships/slideLayout" Target="../slideLayouts/slideLayout5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Relationship Id="rId10" Type="http://schemas.openxmlformats.org/officeDocument/2006/relationships/slideLayout" Target="../slideLayouts/slideLayout77.xml" /><Relationship Id="rId11" Type="http://schemas.openxmlformats.org/officeDocument/2006/relationships/slideLayout" Target="../slideLayouts/slideLayout78.xml" /><Relationship Id="rId12" Type="http://schemas.openxmlformats.org/officeDocument/2006/relationships/slideLayout" Target="../slideLayouts/slideLayout79.xml" /><Relationship Id="rId13" Type="http://schemas.openxmlformats.org/officeDocument/2006/relationships/slideLayout" Target="../slideLayouts/slideLayout80.xml" /><Relationship Id="rId14" Type="http://schemas.openxmlformats.org/officeDocument/2006/relationships/slideLayout" Target="../slideLayouts/slideLayout81.xml" /><Relationship Id="rId15" Type="http://schemas.openxmlformats.org/officeDocument/2006/relationships/slideLayout" Target="../slideLayouts/slideLayout82.xml" /><Relationship Id="rId16" Type="http://schemas.openxmlformats.org/officeDocument/2006/relationships/slideLayout" Target="../slideLayouts/slideLayout83.xml" /><Relationship Id="rId17" Type="http://schemas.openxmlformats.org/officeDocument/2006/relationships/slideLayout" Target="../slideLayouts/slideLayout84.xml" /><Relationship Id="rId18" Type="http://schemas.openxmlformats.org/officeDocument/2006/relationships/theme" Target="../theme/theme5.xml" /><Relationship Id="rId2" Type="http://schemas.openxmlformats.org/officeDocument/2006/relationships/slideLayout" Target="../slideLayouts/slideLayout69.xml" /><Relationship Id="rId3" Type="http://schemas.openxmlformats.org/officeDocument/2006/relationships/slideLayout" Target="../slideLayouts/slideLayout70.xml" /><Relationship Id="rId4" Type="http://schemas.openxmlformats.org/officeDocument/2006/relationships/slideLayout" Target="../slideLayouts/slideLayout71.xml" /><Relationship Id="rId5" Type="http://schemas.openxmlformats.org/officeDocument/2006/relationships/slideLayout" Target="../slideLayouts/slideLayout72.xml" /><Relationship Id="rId6" Type="http://schemas.openxmlformats.org/officeDocument/2006/relationships/slideLayout" Target="../slideLayouts/slideLayout73.xml" /><Relationship Id="rId7" Type="http://schemas.openxmlformats.org/officeDocument/2006/relationships/slideLayout" Target="../slideLayouts/slideLayout74.xml" /><Relationship Id="rId8" Type="http://schemas.openxmlformats.org/officeDocument/2006/relationships/slideLayout" Target="../slideLayouts/slideLayout75.xml" /><Relationship Id="rId9" Type="http://schemas.openxmlformats.org/officeDocument/2006/relationships/slideLayout" Target="../slideLayouts/slideLayout76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5.xml" /><Relationship Id="rId10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5.xml" /><Relationship Id="rId12" Type="http://schemas.openxmlformats.org/officeDocument/2006/relationships/slideLayout" Target="../slideLayouts/slideLayout96.xml" /><Relationship Id="rId13" Type="http://schemas.openxmlformats.org/officeDocument/2006/relationships/slideLayout" Target="../slideLayouts/slideLayout97.xml" /><Relationship Id="rId14" Type="http://schemas.openxmlformats.org/officeDocument/2006/relationships/slideLayout" Target="../slideLayouts/slideLayout98.xml" /><Relationship Id="rId15" Type="http://schemas.openxmlformats.org/officeDocument/2006/relationships/slideLayout" Target="../slideLayouts/slideLayout99.xml" /><Relationship Id="rId16" Type="http://schemas.openxmlformats.org/officeDocument/2006/relationships/slideLayout" Target="../slideLayouts/slideLayout100.xml" /><Relationship Id="rId17" Type="http://schemas.openxmlformats.org/officeDocument/2006/relationships/slideLayout" Target="../slideLayouts/slideLayout101.xml" /><Relationship Id="rId18" Type="http://schemas.openxmlformats.org/officeDocument/2006/relationships/theme" Target="../theme/theme6.xml" /><Relationship Id="rId2" Type="http://schemas.openxmlformats.org/officeDocument/2006/relationships/slideLayout" Target="../slideLayouts/slideLayout86.xml" /><Relationship Id="rId3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0.xml" /><Relationship Id="rId7" Type="http://schemas.openxmlformats.org/officeDocument/2006/relationships/slideLayout" Target="../slideLayouts/slideLayout91.xml" /><Relationship Id="rId8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3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2.xml" /><Relationship Id="rId10" Type="http://schemas.openxmlformats.org/officeDocument/2006/relationships/slideLayout" Target="../slideLayouts/slideLayout111.xml" /><Relationship Id="rId11" Type="http://schemas.openxmlformats.org/officeDocument/2006/relationships/slideLayout" Target="../slideLayouts/slideLayout112.xml" /><Relationship Id="rId12" Type="http://schemas.openxmlformats.org/officeDocument/2006/relationships/slideLayout" Target="../slideLayouts/slideLayout113.xml" /><Relationship Id="rId13" Type="http://schemas.openxmlformats.org/officeDocument/2006/relationships/slideLayout" Target="../slideLayouts/slideLayout114.xml" /><Relationship Id="rId14" Type="http://schemas.openxmlformats.org/officeDocument/2006/relationships/slideLayout" Target="../slideLayouts/slideLayout115.xml" /><Relationship Id="rId15" Type="http://schemas.openxmlformats.org/officeDocument/2006/relationships/slideLayout" Target="../slideLayouts/slideLayout116.xml" /><Relationship Id="rId16" Type="http://schemas.openxmlformats.org/officeDocument/2006/relationships/slideLayout" Target="../slideLayouts/slideLayout117.xml" /><Relationship Id="rId17" Type="http://schemas.openxmlformats.org/officeDocument/2006/relationships/slideLayout" Target="../slideLayouts/slideLayout118.xml" /><Relationship Id="rId18" Type="http://schemas.openxmlformats.org/officeDocument/2006/relationships/theme" Target="../theme/theme7.xml" /><Relationship Id="rId2" Type="http://schemas.openxmlformats.org/officeDocument/2006/relationships/slideLayout" Target="../slideLayouts/slideLayout103.xml" /><Relationship Id="rId3" Type="http://schemas.openxmlformats.org/officeDocument/2006/relationships/slideLayout" Target="../slideLayouts/slideLayout104.xml" /><Relationship Id="rId4" Type="http://schemas.openxmlformats.org/officeDocument/2006/relationships/slideLayout" Target="../slideLayouts/slideLayout105.xml" /><Relationship Id="rId5" Type="http://schemas.openxmlformats.org/officeDocument/2006/relationships/slideLayout" Target="../slideLayouts/slideLayout106.xml" /><Relationship Id="rId6" Type="http://schemas.openxmlformats.org/officeDocument/2006/relationships/slideLayout" Target="../slideLayouts/slideLayout107.xml" /><Relationship Id="rId7" Type="http://schemas.openxmlformats.org/officeDocument/2006/relationships/slideLayout" Target="../slideLayouts/slideLayout108.xml" /><Relationship Id="rId8" Type="http://schemas.openxmlformats.org/officeDocument/2006/relationships/slideLayout" Target="../slideLayouts/slideLayout109.xml" /><Relationship Id="rId9" Type="http://schemas.openxmlformats.org/officeDocument/2006/relationships/slideLayout" Target="../slideLayouts/slideLayout110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9.xml" /><Relationship Id="rId10" Type="http://schemas.openxmlformats.org/officeDocument/2006/relationships/slideLayout" Target="../slideLayouts/slideLayout128.xml" /><Relationship Id="rId11" Type="http://schemas.openxmlformats.org/officeDocument/2006/relationships/slideLayout" Target="../slideLayouts/slideLayout129.xml" /><Relationship Id="rId12" Type="http://schemas.openxmlformats.org/officeDocument/2006/relationships/slideLayout" Target="../slideLayouts/slideLayout130.xml" /><Relationship Id="rId13" Type="http://schemas.openxmlformats.org/officeDocument/2006/relationships/slideLayout" Target="../slideLayouts/slideLayout131.xml" /><Relationship Id="rId14" Type="http://schemas.openxmlformats.org/officeDocument/2006/relationships/slideLayout" Target="../slideLayouts/slideLayout132.xml" /><Relationship Id="rId15" Type="http://schemas.openxmlformats.org/officeDocument/2006/relationships/slideLayout" Target="../slideLayouts/slideLayout133.xml" /><Relationship Id="rId16" Type="http://schemas.openxmlformats.org/officeDocument/2006/relationships/slideLayout" Target="../slideLayouts/slideLayout134.xml" /><Relationship Id="rId17" Type="http://schemas.openxmlformats.org/officeDocument/2006/relationships/slideLayout" Target="../slideLayouts/slideLayout135.xml" /><Relationship Id="rId18" Type="http://schemas.openxmlformats.org/officeDocument/2006/relationships/theme" Target="../theme/theme8.xml" /><Relationship Id="rId2" Type="http://schemas.openxmlformats.org/officeDocument/2006/relationships/slideLayout" Target="../slideLayouts/slideLayout120.xml" /><Relationship Id="rId3" Type="http://schemas.openxmlformats.org/officeDocument/2006/relationships/slideLayout" Target="../slideLayouts/slideLayout121.xml" /><Relationship Id="rId4" Type="http://schemas.openxmlformats.org/officeDocument/2006/relationships/slideLayout" Target="../slideLayouts/slideLayout122.xml" /><Relationship Id="rId5" Type="http://schemas.openxmlformats.org/officeDocument/2006/relationships/slideLayout" Target="../slideLayouts/slideLayout123.xml" /><Relationship Id="rId6" Type="http://schemas.openxmlformats.org/officeDocument/2006/relationships/slideLayout" Target="../slideLayouts/slideLayout124.xml" /><Relationship Id="rId7" Type="http://schemas.openxmlformats.org/officeDocument/2006/relationships/slideLayout" Target="../slideLayouts/slideLayout125.xml" /><Relationship Id="rId8" Type="http://schemas.openxmlformats.org/officeDocument/2006/relationships/slideLayout" Target="../slideLayouts/slideLayout126.xml" /><Relationship Id="rId9" Type="http://schemas.openxmlformats.org/officeDocument/2006/relationships/slideLayout" Target="../slideLayouts/slideLayout127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6.xml" /><Relationship Id="rId10" Type="http://schemas.openxmlformats.org/officeDocument/2006/relationships/slideLayout" Target="../slideLayouts/slideLayout145.xml" /><Relationship Id="rId11" Type="http://schemas.openxmlformats.org/officeDocument/2006/relationships/slideLayout" Target="../slideLayouts/slideLayout146.xml" /><Relationship Id="rId12" Type="http://schemas.openxmlformats.org/officeDocument/2006/relationships/slideLayout" Target="../slideLayouts/slideLayout147.xml" /><Relationship Id="rId13" Type="http://schemas.openxmlformats.org/officeDocument/2006/relationships/slideLayout" Target="../slideLayouts/slideLayout148.xml" /><Relationship Id="rId14" Type="http://schemas.openxmlformats.org/officeDocument/2006/relationships/slideLayout" Target="../slideLayouts/slideLayout149.xml" /><Relationship Id="rId15" Type="http://schemas.openxmlformats.org/officeDocument/2006/relationships/slideLayout" Target="../slideLayouts/slideLayout150.xml" /><Relationship Id="rId16" Type="http://schemas.openxmlformats.org/officeDocument/2006/relationships/slideLayout" Target="../slideLayouts/slideLayout151.xml" /><Relationship Id="rId17" Type="http://schemas.openxmlformats.org/officeDocument/2006/relationships/slideLayout" Target="../slideLayouts/slideLayout152.xml" /><Relationship Id="rId18" Type="http://schemas.openxmlformats.org/officeDocument/2006/relationships/theme" Target="../theme/theme9.xml" /><Relationship Id="rId2" Type="http://schemas.openxmlformats.org/officeDocument/2006/relationships/slideLayout" Target="../slideLayouts/slideLayout137.xml" /><Relationship Id="rId3" Type="http://schemas.openxmlformats.org/officeDocument/2006/relationships/slideLayout" Target="../slideLayouts/slideLayout138.xml" /><Relationship Id="rId4" Type="http://schemas.openxmlformats.org/officeDocument/2006/relationships/slideLayout" Target="../slideLayouts/slideLayout139.xml" /><Relationship Id="rId5" Type="http://schemas.openxmlformats.org/officeDocument/2006/relationships/slideLayout" Target="../slideLayouts/slideLayout140.xml" /><Relationship Id="rId6" Type="http://schemas.openxmlformats.org/officeDocument/2006/relationships/slideLayout" Target="../slideLayouts/slideLayout141.xml" /><Relationship Id="rId7" Type="http://schemas.openxmlformats.org/officeDocument/2006/relationships/slideLayout" Target="../slideLayouts/slideLayout142.xml" /><Relationship Id="rId8" Type="http://schemas.openxmlformats.org/officeDocument/2006/relationships/slideLayout" Target="../slideLayouts/slideLayout143.xml" /><Relationship Id="rId9" Type="http://schemas.openxmlformats.org/officeDocument/2006/relationships/slideLayout" Target="../slideLayouts/slideLayout14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59" y="6093862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8705-81FF-A348-A51E-A52B0647F06F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69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8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5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83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00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70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2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7273461" y="6111620"/>
            <a:ext cx="105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046-E85E-DD47-A570-F98F25158AC3}" type="datetime1">
              <a:rPr lang="fr-FR" smtClean="0"/>
              <a:t>19/10/2018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4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ransition/>
  <p:timing/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6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6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Rencontre avec… Les </a:t>
            </a:r>
            <a:r>
              <a:rPr lang="fr-FR" sz="3200" b="1">
                <a:solidFill>
                  <a:schemeClr val="bg1"/>
                </a:solidFill>
              </a:rPr>
              <a:t>E</a:t>
            </a:r>
            <a:r>
              <a:rPr lang="fr-FR" sz="3200" b="1" smtClean="0">
                <a:solidFill>
                  <a:schemeClr val="bg1"/>
                </a:solidFill>
              </a:rPr>
              <a:t>ditions Francis Lefebvre</a:t>
            </a:r>
            <a:br>
              <a:rPr lang="fr-FR" sz="3200" smtClean="0">
                <a:solidFill>
                  <a:schemeClr val="bg1"/>
                </a:solidFill>
              </a:rPr>
            </a:b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81575" y="6111620"/>
            <a:ext cx="3348713" cy="365125"/>
          </a:xfrm>
        </p:spPr>
        <p:txBody>
          <a:bodyPr/>
          <a:lstStyle/>
          <a:p>
            <a:r>
              <a:rPr lang="fr-FR" smtClean="0"/>
              <a:t>Rencontre Juriconnexion le 16/10/2018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smtClean="0"/>
              <a:t>L’accès aux ressources documentaires des éditeurs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6249" y="4514850"/>
            <a:ext cx="7419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sz="1400"/>
            </a:br>
          </a:p>
          <a:p>
            <a:r>
              <a:rPr lang="fr-FR" sz="1400" b="1" i="1" smtClean="0"/>
              <a:t>Carine Brami-Politi</a:t>
            </a:r>
            <a:r>
              <a:rPr lang="fr-FR" sz="1400" b="1" i="1"/>
              <a:t>, </a:t>
            </a:r>
            <a:r>
              <a:rPr lang="fr-FR" sz="1400" i="1"/>
              <a:t>Responsable </a:t>
            </a:r>
            <a:r>
              <a:rPr lang="fr-FR" sz="1400" i="1" smtClean="0"/>
              <a:t>Rédaction Sources EFL</a:t>
            </a:r>
          </a:p>
          <a:p>
            <a:r>
              <a:rPr lang="fr-FR" sz="1400" b="1" i="1"/>
              <a:t>Alexandrine Lavaury, </a:t>
            </a:r>
            <a:r>
              <a:rPr lang="fr-FR" sz="1400" i="1" smtClean="0"/>
              <a:t>Directrice des </a:t>
            </a:r>
            <a:r>
              <a:rPr lang="fr-FR" sz="1400" i="1"/>
              <a:t>Activités Experts-comptables et </a:t>
            </a:r>
            <a:r>
              <a:rPr lang="fr-FR" sz="1400" i="1" smtClean="0"/>
              <a:t>Avocats EFL</a:t>
            </a:r>
            <a:endParaRPr lang="fr-FR" sz="1400" i="1"/>
          </a:p>
          <a:p>
            <a:r>
              <a:rPr lang="fr-FR" sz="1400" b="1" i="1" smtClean="0"/>
              <a:t>Manuela Montserrat, </a:t>
            </a:r>
            <a:r>
              <a:rPr lang="fr-FR" sz="1400" i="1" smtClean="0"/>
              <a:t>Juriste l’Appel Expert ELS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2264171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70260255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084262" y="1847849"/>
            <a:ext cx="7246025" cy="4608169"/>
          </a:xfrm>
        </p:spPr>
        <p:txBody>
          <a:bodyPr/>
          <a:lstStyle/>
          <a:p>
            <a:r>
              <a:rPr lang="fr-FR" sz="2000"/>
              <a:t>1.       </a:t>
            </a:r>
            <a:r>
              <a:rPr lang="fr-FR" sz="2000" smtClean="0"/>
              <a:t>Présentation de la Rédaction Sources</a:t>
            </a:r>
          </a:p>
          <a:p>
            <a:br>
              <a:rPr lang="fr-FR" sz="2000"/>
            </a:br>
            <a:r>
              <a:rPr lang="fr-FR" sz="2000" smtClean="0"/>
              <a:t>2</a:t>
            </a:r>
            <a:r>
              <a:rPr lang="fr-FR" sz="2000"/>
              <a:t>. </a:t>
            </a:r>
            <a:r>
              <a:rPr lang="fr-FR" sz="2000" smtClean="0"/>
              <a:t>      Nature de nos ressources</a:t>
            </a:r>
            <a:br>
              <a:rPr lang="fr-FR" sz="2000" smtClean="0"/>
            </a:br>
            <a:br>
              <a:rPr lang="fr-FR" sz="2000"/>
            </a:br>
            <a:r>
              <a:rPr lang="fr-FR" sz="2000" smtClean="0"/>
              <a:t>3.</a:t>
            </a:r>
            <a:r>
              <a:rPr lang="fr-FR" sz="2000"/>
              <a:t>       Politique de mise à disposition </a:t>
            </a:r>
            <a:r>
              <a:rPr lang="fr-FR" sz="2000" smtClean="0"/>
              <a:t>de ces ressources</a:t>
            </a:r>
            <a:br>
              <a:rPr lang="fr-FR" sz="2000" smtClean="0"/>
            </a:br>
            <a:br>
              <a:rPr lang="fr-FR" sz="2000"/>
            </a:br>
            <a:r>
              <a:rPr lang="fr-FR" sz="2000" smtClean="0"/>
              <a:t>4.</a:t>
            </a:r>
            <a:r>
              <a:rPr lang="fr-FR" sz="2000"/>
              <a:t>       </a:t>
            </a:r>
            <a:r>
              <a:rPr lang="fr-FR" sz="2000" smtClean="0"/>
              <a:t>Evolution de </a:t>
            </a:r>
            <a:r>
              <a:rPr lang="fr-FR" sz="2000"/>
              <a:t>cette politique ?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4068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350" y="310169"/>
            <a:ext cx="3933825" cy="1356443"/>
          </a:xfrm>
        </p:spPr>
        <p:txBody>
          <a:bodyPr/>
          <a:lstStyle/>
          <a:p>
            <a:r>
              <a:rPr lang="fr-FR" sz="2400"/>
              <a:t>Présentation </a:t>
            </a:r>
            <a:br>
              <a:rPr lang="fr-FR" sz="2400" smtClean="0"/>
            </a:br>
            <a:r>
              <a:rPr lang="fr-FR" sz="2400" smtClean="0"/>
              <a:t>de la Rédaction Sources</a:t>
            </a:r>
            <a:endParaRPr lang="fr-FR" sz="24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581401" y="790574"/>
            <a:ext cx="4886324" cy="56292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800" smtClean="0">
                <a:solidFill>
                  <a:srgbClr val="002060"/>
                </a:solidFill>
              </a:rPr>
              <a:t>Une </a:t>
            </a:r>
            <a:r>
              <a:rPr lang="fr-FR" sz="1800">
                <a:solidFill>
                  <a:srgbClr val="002060"/>
                </a:solidFill>
              </a:rPr>
              <a:t>équipe </a:t>
            </a:r>
            <a:r>
              <a:rPr lang="fr-FR" sz="1800" smtClean="0">
                <a:solidFill>
                  <a:srgbClr val="002060"/>
                </a:solidFill>
              </a:rPr>
              <a:t>de </a:t>
            </a:r>
            <a:r>
              <a:rPr lang="fr-FR" sz="1800">
                <a:solidFill>
                  <a:srgbClr val="002060"/>
                </a:solidFill>
              </a:rPr>
              <a:t>12 personnes, </a:t>
            </a:r>
            <a:r>
              <a:rPr lang="fr-FR" sz="1800" smtClean="0">
                <a:solidFill>
                  <a:srgbClr val="002060"/>
                </a:solidFill>
              </a:rPr>
              <a:t>composée de </a:t>
            </a:r>
            <a:r>
              <a:rPr lang="fr-FR" sz="1800">
                <a:solidFill>
                  <a:srgbClr val="002060"/>
                </a:solidFill>
              </a:rPr>
              <a:t>documentalistes et </a:t>
            </a:r>
            <a:r>
              <a:rPr lang="fr-FR" sz="1800" smtClean="0">
                <a:solidFill>
                  <a:srgbClr val="002060"/>
                </a:solidFill>
              </a:rPr>
              <a:t>de juristes, veille, alerte, diffuse </a:t>
            </a:r>
            <a:r>
              <a:rPr lang="fr-FR" sz="1800">
                <a:solidFill>
                  <a:srgbClr val="002060"/>
                </a:solidFill>
              </a:rPr>
              <a:t>de façon sélective l’information juridique et </a:t>
            </a:r>
            <a:r>
              <a:rPr lang="fr-FR" sz="1800" smtClean="0">
                <a:solidFill>
                  <a:srgbClr val="002060"/>
                </a:solidFill>
              </a:rPr>
              <a:t>répond </a:t>
            </a:r>
            <a:r>
              <a:rPr lang="fr-FR" sz="1800">
                <a:solidFill>
                  <a:srgbClr val="002060"/>
                </a:solidFill>
              </a:rPr>
              <a:t>aux besoins de nos </a:t>
            </a:r>
            <a:r>
              <a:rPr lang="fr-FR" sz="1800" smtClean="0">
                <a:solidFill>
                  <a:srgbClr val="002060"/>
                </a:solidFill>
              </a:rPr>
              <a:t>Rédactions, mais également de </a:t>
            </a:r>
            <a:r>
              <a:rPr lang="fr-FR" sz="1800">
                <a:solidFill>
                  <a:srgbClr val="002060"/>
                </a:solidFill>
              </a:rPr>
              <a:t>nos </a:t>
            </a:r>
            <a:r>
              <a:rPr lang="fr-FR" sz="1800" smtClean="0">
                <a:solidFill>
                  <a:srgbClr val="002060"/>
                </a:solidFill>
              </a:rPr>
              <a:t>clients.</a:t>
            </a:r>
          </a:p>
          <a:p>
            <a:br>
              <a:rPr lang="fr-FR" sz="1800" smtClean="0">
                <a:solidFill>
                  <a:srgbClr val="002060"/>
                </a:solidFill>
              </a:rPr>
            </a:br>
            <a:r>
              <a:rPr lang="fr-FR" sz="2000" b="1" smtClean="0">
                <a:solidFill>
                  <a:srgbClr val="002060"/>
                </a:solidFill>
              </a:rPr>
              <a:t>Nos missions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Veilles documentaire et métier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Veille législative nationale et européenne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Consolidation de textes et du Code pratique fiscal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Suivi des travaux parlementaires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Collecte et </a:t>
            </a:r>
            <a:r>
              <a:rPr lang="fr-FR" sz="1600">
                <a:solidFill>
                  <a:srgbClr val="002060"/>
                </a:solidFill>
              </a:rPr>
              <a:t>diffusion de la j</a:t>
            </a:r>
            <a:r>
              <a:rPr lang="fr-FR" sz="1600" smtClean="0">
                <a:solidFill>
                  <a:srgbClr val="002060"/>
                </a:solidFill>
              </a:rPr>
              <a:t>urisprudence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Vérification, normalisation et enrichissement des </a:t>
            </a:r>
            <a:r>
              <a:rPr lang="fr-FR" sz="1600">
                <a:solidFill>
                  <a:srgbClr val="002060"/>
                </a:solidFill>
              </a:rPr>
              <a:t>références citées dans nos </a:t>
            </a:r>
            <a:r>
              <a:rPr lang="fr-FR" sz="1600" smtClean="0">
                <a:solidFill>
                  <a:srgbClr val="002060"/>
                </a:solidFill>
              </a:rPr>
              <a:t>revues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Enrichissement </a:t>
            </a:r>
            <a:r>
              <a:rPr lang="fr-FR" sz="1600">
                <a:solidFill>
                  <a:srgbClr val="002060"/>
                </a:solidFill>
              </a:rPr>
              <a:t>de nos bases de </a:t>
            </a:r>
            <a:r>
              <a:rPr lang="fr-FR" sz="1600" smtClean="0">
                <a:solidFill>
                  <a:srgbClr val="002060"/>
                </a:solidFill>
              </a:rPr>
              <a:t>données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smtClean="0">
                <a:solidFill>
                  <a:srgbClr val="002060"/>
                </a:solidFill>
              </a:rPr>
              <a:t>Gestion </a:t>
            </a:r>
            <a:r>
              <a:rPr lang="fr-FR" sz="1600">
                <a:solidFill>
                  <a:srgbClr val="002060"/>
                </a:solidFill>
              </a:rPr>
              <a:t>de la documentation et suivi des </a:t>
            </a:r>
            <a:r>
              <a:rPr lang="fr-FR" sz="1600" smtClean="0">
                <a:solidFill>
                  <a:srgbClr val="002060"/>
                </a:solidFill>
              </a:rPr>
              <a:t>abonnements</a:t>
            </a:r>
          </a:p>
        </p:txBody>
      </p:sp>
    </p:spTree>
    <p:extLst>
      <p:ext uri="{BB962C8B-B14F-4D97-AF65-F5344CB8AC3E}">
        <p14:creationId xmlns:p14="http://schemas.microsoft.com/office/powerpoint/2010/main" val="3233138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801" y="254360"/>
            <a:ext cx="6256019" cy="650515"/>
          </a:xfrm>
        </p:spPr>
        <p:txBody>
          <a:bodyPr/>
          <a:lstStyle/>
          <a:p>
            <a:r>
              <a:rPr lang="fr-FR" sz="2400" smtClean="0"/>
              <a:t>Nature de nos ressources</a:t>
            </a:r>
            <a:endParaRPr lang="fr-FR" sz="240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506703807"/>
              </p:ext>
            </p:extLst>
          </p:nvPr>
        </p:nvGraphicFramePr>
        <p:xfrm>
          <a:off x="247651" y="1238249"/>
          <a:ext cx="8686800" cy="4495801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466725" y="5895975"/>
            <a:ext cx="2505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>
                <a:solidFill>
                  <a:srgbClr val="0070C0"/>
                </a:solidFill>
              </a:rPr>
              <a:t>*Détail en annexe</a:t>
            </a:r>
            <a:endParaRPr lang="fr-FR" sz="1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65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801" y="254360"/>
            <a:ext cx="6254549" cy="837948"/>
          </a:xfrm>
        </p:spPr>
        <p:txBody>
          <a:bodyPr/>
          <a:lstStyle/>
          <a:p>
            <a:r>
              <a:rPr lang="fr-FR" sz="2400"/>
              <a:t>Politique de mise à disposition </a:t>
            </a:r>
            <a:r>
              <a:rPr lang="fr-FR" sz="2400" smtClean="0"/>
              <a:t>de ces </a:t>
            </a:r>
            <a:r>
              <a:rPr lang="fr-FR" sz="2400"/>
              <a:t>ressources</a:t>
            </a:r>
            <a:br>
              <a:rPr lang="fr-FR"/>
            </a:br>
            <a:br>
              <a:rPr lang="fr-FR"/>
            </a:br>
          </a:p>
        </p:txBody>
      </p:sp>
      <p:sp>
        <p:nvSpPr>
          <p:cNvPr id="5" name="Rectangle 4"/>
          <p:cNvSpPr/>
          <p:nvPr/>
        </p:nvSpPr>
        <p:spPr>
          <a:xfrm>
            <a:off x="276225" y="1457326"/>
            <a:ext cx="81343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600" u="sng">
                <a:solidFill>
                  <a:srgbClr val="002060"/>
                </a:solidFill>
              </a:rPr>
              <a:t>Principe</a:t>
            </a:r>
            <a:r>
              <a:rPr lang="fr-FR" sz="1600">
                <a:solidFill>
                  <a:srgbClr val="002060"/>
                </a:solidFill>
              </a:rPr>
              <a:t> : Toutes les sources citées doivent être reproduites ou mises à disposition</a:t>
            </a:r>
            <a:br>
              <a:rPr lang="fr-FR" sz="1600">
                <a:solidFill>
                  <a:srgbClr val="002060"/>
                </a:solidFill>
              </a:rPr>
            </a:br>
          </a:p>
          <a:p>
            <a:pPr marL="285750" indent="-28575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1600" u="sng" smtClean="0">
                <a:solidFill>
                  <a:srgbClr val="002060"/>
                </a:solidFill>
              </a:rPr>
              <a:t>Exceptions</a:t>
            </a:r>
            <a:r>
              <a:rPr lang="fr-FR" sz="1600" smtClean="0">
                <a:solidFill>
                  <a:srgbClr val="002060"/>
                </a:solidFill>
              </a:rPr>
              <a:t> </a:t>
            </a:r>
            <a:r>
              <a:rPr lang="fr-FR" sz="1600">
                <a:solidFill>
                  <a:srgbClr val="002060"/>
                </a:solidFill>
              </a:rPr>
              <a:t>: </a:t>
            </a:r>
            <a:br>
              <a:rPr lang="fr-FR" sz="1600">
                <a:solidFill>
                  <a:srgbClr val="002060"/>
                </a:solidFill>
              </a:rPr>
            </a:br>
            <a:r>
              <a:rPr lang="fr-FR" sz="1600">
                <a:solidFill>
                  <a:srgbClr val="002060"/>
                </a:solidFill>
              </a:rPr>
              <a:t>Correspondances privées </a:t>
            </a:r>
            <a:r>
              <a:rPr lang="fr-FR" sz="1600" smtClean="0">
                <a:solidFill>
                  <a:srgbClr val="002060"/>
                </a:solidFill>
              </a:rPr>
              <a:t>(lettre, rescrit, circulaire…)</a:t>
            </a:r>
            <a:br>
              <a:rPr lang="fr-FR" sz="1600">
                <a:solidFill>
                  <a:srgbClr val="002060"/>
                </a:solidFill>
              </a:rPr>
            </a:br>
            <a:r>
              <a:rPr lang="fr-FR" sz="1600" smtClean="0">
                <a:solidFill>
                  <a:srgbClr val="002060"/>
                </a:solidFill>
              </a:rPr>
              <a:t>Conclusions </a:t>
            </a:r>
            <a:r>
              <a:rPr lang="fr-FR" sz="1600">
                <a:solidFill>
                  <a:srgbClr val="002060"/>
                </a:solidFill>
              </a:rPr>
              <a:t>non publiables </a:t>
            </a:r>
            <a:br>
              <a:rPr lang="fr-FR" sz="1600">
                <a:solidFill>
                  <a:srgbClr val="002060"/>
                </a:solidFill>
              </a:rPr>
            </a:br>
            <a:r>
              <a:rPr lang="fr-FR" sz="1600" smtClean="0">
                <a:solidFill>
                  <a:srgbClr val="002060"/>
                </a:solidFill>
              </a:rPr>
              <a:t>Sources </a:t>
            </a:r>
            <a:r>
              <a:rPr lang="fr-FR" sz="1600">
                <a:solidFill>
                  <a:srgbClr val="002060"/>
                </a:solidFill>
              </a:rPr>
              <a:t>citées dans une publication concurrente à laquelle on </a:t>
            </a:r>
            <a:r>
              <a:rPr lang="fr-FR" sz="1600" smtClean="0">
                <a:solidFill>
                  <a:srgbClr val="002060"/>
                </a:solidFill>
              </a:rPr>
              <a:t>renvoie</a:t>
            </a:r>
            <a:br>
              <a:rPr lang="fr-FR" sz="1600" smtClean="0">
                <a:solidFill>
                  <a:srgbClr val="002060"/>
                </a:solidFill>
              </a:rPr>
            </a:br>
            <a:r>
              <a:rPr lang="fr-FR" sz="1600" smtClean="0">
                <a:solidFill>
                  <a:srgbClr val="002060"/>
                </a:solidFill>
              </a:rPr>
              <a:t>Sources </a:t>
            </a:r>
            <a:r>
              <a:rPr lang="fr-FR" sz="1600">
                <a:solidFill>
                  <a:srgbClr val="002060"/>
                </a:solidFill>
              </a:rPr>
              <a:t>« exotiques » citées par un auteur </a:t>
            </a:r>
            <a:r>
              <a:rPr lang="fr-FR" sz="1600" smtClean="0">
                <a:solidFill>
                  <a:srgbClr val="002060"/>
                </a:solidFill>
              </a:rPr>
              <a:t>extérieur</a:t>
            </a:r>
            <a:br>
              <a:rPr lang="fr-FR" sz="1600" smtClean="0">
                <a:solidFill>
                  <a:srgbClr val="002060"/>
                </a:solidFill>
              </a:rPr>
            </a:br>
            <a:r>
              <a:rPr lang="fr-FR" sz="1600" smtClean="0">
                <a:solidFill>
                  <a:srgbClr val="002060"/>
                </a:solidFill>
              </a:rPr>
              <a:t>Sources </a:t>
            </a:r>
            <a:r>
              <a:rPr lang="fr-FR" sz="1600">
                <a:solidFill>
                  <a:srgbClr val="002060"/>
                </a:solidFill>
              </a:rPr>
              <a:t>réservées aux abonnés, adhérents, ou licenciés (ex. sources comptables)</a:t>
            </a:r>
          </a:p>
          <a:p>
            <a:r>
              <a:rPr lang="fr-FR" sz="1600">
                <a:solidFill>
                  <a:srgbClr val="002060"/>
                </a:solidFill>
              </a:rPr>
              <a:t> </a:t>
            </a:r>
            <a:endParaRPr lang="fr-FR" sz="1600" smtClean="0">
              <a:solidFill>
                <a:srgbClr val="002060"/>
              </a:solidFill>
            </a:endParaRPr>
          </a:p>
          <a:p>
            <a:r>
              <a:rPr lang="fr-FR" sz="1600" smtClean="0">
                <a:solidFill>
                  <a:srgbClr val="002060"/>
                </a:solidFill>
              </a:rPr>
              <a:t>Pour une demande de documents </a:t>
            </a:r>
            <a:r>
              <a:rPr lang="fr-FR" sz="1600">
                <a:solidFill>
                  <a:srgbClr val="002060"/>
                </a:solidFill>
              </a:rPr>
              <a:t>: </a:t>
            </a:r>
            <a:r>
              <a:rPr lang="fr-FR" sz="1600" smtClean="0">
                <a:solidFill>
                  <a:srgbClr val="002060"/>
                </a:solidFill>
              </a:rPr>
              <a:t>contacter le Service </a:t>
            </a:r>
            <a:r>
              <a:rPr lang="fr-FR" sz="1600">
                <a:solidFill>
                  <a:srgbClr val="002060"/>
                </a:solidFill>
              </a:rPr>
              <a:t>Relations </a:t>
            </a:r>
            <a:r>
              <a:rPr lang="fr-FR" sz="1600" smtClean="0">
                <a:solidFill>
                  <a:srgbClr val="002060"/>
                </a:solidFill>
              </a:rPr>
              <a:t>Clients au 01 </a:t>
            </a:r>
            <a:r>
              <a:rPr lang="fr-FR" sz="1600">
                <a:solidFill>
                  <a:srgbClr val="002060"/>
                </a:solidFill>
              </a:rPr>
              <a:t>41 05 22 22 </a:t>
            </a:r>
            <a:br>
              <a:rPr lang="fr-FR" sz="1600" smtClean="0">
                <a:solidFill>
                  <a:srgbClr val="002060"/>
                </a:solidFill>
              </a:rPr>
            </a:br>
            <a:r>
              <a:rPr lang="fr-FR" sz="1600" smtClean="0">
                <a:solidFill>
                  <a:srgbClr val="002060"/>
                </a:solidFill>
              </a:rPr>
              <a:t>(</a:t>
            </a:r>
            <a:r>
              <a:rPr lang="fr-FR" sz="1600">
                <a:solidFill>
                  <a:srgbClr val="002060"/>
                </a:solidFill>
              </a:rPr>
              <a:t>appel </a:t>
            </a:r>
            <a:r>
              <a:rPr lang="fr-FR" sz="1600" smtClean="0">
                <a:solidFill>
                  <a:srgbClr val="002060"/>
                </a:solidFill>
              </a:rPr>
              <a:t>gratuit du </a:t>
            </a:r>
            <a:r>
              <a:rPr lang="fr-FR" sz="1600">
                <a:solidFill>
                  <a:srgbClr val="002060"/>
                </a:solidFill>
              </a:rPr>
              <a:t>lundi au vendredi de 9h à </a:t>
            </a:r>
            <a:r>
              <a:rPr lang="fr-FR" sz="1600" smtClean="0">
                <a:solidFill>
                  <a:srgbClr val="002060"/>
                </a:solidFill>
              </a:rPr>
              <a:t>18h)</a:t>
            </a:r>
            <a:br>
              <a:rPr lang="fr-FR" sz="1600" smtClean="0">
                <a:solidFill>
                  <a:srgbClr val="002060"/>
                </a:solidFill>
              </a:rPr>
            </a:br>
            <a:br>
              <a:rPr lang="fr-FR" sz="1600">
                <a:solidFill>
                  <a:srgbClr val="002060"/>
                </a:solidFill>
              </a:rPr>
            </a:br>
            <a:endParaRPr lang="fr-FR" sz="160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u="sng" smtClean="0">
                <a:solidFill>
                  <a:srgbClr val="002060"/>
                </a:solidFill>
              </a:rPr>
              <a:t>Réponse</a:t>
            </a:r>
            <a:r>
              <a:rPr lang="fr-FR" sz="1600" smtClean="0">
                <a:solidFill>
                  <a:srgbClr val="002060"/>
                </a:solidFill>
              </a:rPr>
              <a:t> : Traitement de la demande au cas par cas, et selon la disponibilité de l’équipe</a:t>
            </a:r>
            <a:br>
              <a:rPr lang="fr-FR" sz="1600">
                <a:solidFill>
                  <a:srgbClr val="002060"/>
                </a:solidFill>
              </a:rPr>
            </a:br>
            <a:r>
              <a:rPr lang="fr-FR" sz="160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8112014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smtClean="0"/>
              <a:t>L’appel expert, notre service de renseignement juridique à caractère documentaire</a:t>
            </a:r>
            <a:endParaRPr lang="fr-FR" sz="240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8867144-55C1-8446-BDF2-E3C798E1C519}" type="datetime1">
              <a:rPr lang="fr-FR" smtClean="0"/>
              <a:t>19/10/2018</a:t>
            </a:fld>
            <a:endParaRPr lang="fr-FR"/>
          </a:p>
        </p:txBody>
      </p:sp>
      <p:pic>
        <p:nvPicPr>
          <p:cNvPr id="1026" name="Picture 2" descr="C:\Users\rpondi\Pictures\LOGO-AE-G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25" y="1457325"/>
            <a:ext cx="241141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2725" y="2438399"/>
            <a:ext cx="8588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0E1338"/>
                </a:solidFill>
              </a:rPr>
              <a:t>Notre équipe de Juristes experts prend en charge les questions de nos abonnés sur l’ensemble des domaines du droit Français:</a:t>
            </a:r>
          </a:p>
          <a:p>
            <a:endParaRPr lang="fr-FR" sz="1600">
              <a:solidFill>
                <a:srgbClr val="0E1338"/>
              </a:solidFill>
            </a:endParaRPr>
          </a:p>
          <a:p>
            <a:r>
              <a:rPr lang="fr-FR" sz="1600" smtClean="0">
                <a:solidFill>
                  <a:srgbClr val="0E1338"/>
                </a:solidFill>
              </a:rPr>
              <a:t> -    Accompagnement à la compréhension de la problématique juridique</a:t>
            </a:r>
          </a:p>
          <a:p>
            <a:endParaRPr lang="fr-FR" sz="1600">
              <a:solidFill>
                <a:srgbClr val="0E1338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smtClean="0">
                <a:solidFill>
                  <a:srgbClr val="0E1338"/>
                </a:solidFill>
              </a:rPr>
              <a:t>Recherche dans le fonds documentaire des éléments de réponse les plus pertinents</a:t>
            </a:r>
          </a:p>
          <a:p>
            <a:pPr marL="285750" indent="-285750">
              <a:buFontTx/>
              <a:buChar char="-"/>
            </a:pPr>
            <a:endParaRPr lang="fr-FR" sz="1600">
              <a:solidFill>
                <a:srgbClr val="0E1338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smtClean="0">
                <a:solidFill>
                  <a:srgbClr val="0E1338"/>
                </a:solidFill>
              </a:rPr>
              <a:t>Restitution orale du résultat de la recherche</a:t>
            </a:r>
          </a:p>
          <a:p>
            <a:pPr marL="285750" indent="-285750">
              <a:buFontTx/>
              <a:buChar char="-"/>
            </a:pPr>
            <a:endParaRPr lang="fr-FR" sz="1600">
              <a:solidFill>
                <a:srgbClr val="0E1338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smtClean="0">
                <a:solidFill>
                  <a:srgbClr val="0E1338"/>
                </a:solidFill>
              </a:rPr>
              <a:t>Envoi par email de l’extrait documentaire</a:t>
            </a:r>
            <a:endParaRPr lang="fr-FR" sz="1600">
              <a:solidFill>
                <a:srgbClr val="0E1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6992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801" y="254360"/>
            <a:ext cx="6092624" cy="764816"/>
          </a:xfrm>
        </p:spPr>
        <p:txBody>
          <a:bodyPr/>
          <a:lstStyle/>
          <a:p>
            <a:r>
              <a:rPr lang="fr-FR" sz="2400"/>
              <a:t>Annexe : </a:t>
            </a:r>
            <a:r>
              <a:rPr lang="fr-FR" sz="2400" smtClean="0"/>
              <a:t>Nos archives Memento et </a:t>
            </a:r>
            <a:r>
              <a:rPr lang="fr-FR" sz="2400" smtClean="0">
                <a:solidFill>
                  <a:schemeClr val="bg1"/>
                </a:solidFill>
              </a:rPr>
              <a:t>périodiques</a:t>
            </a:r>
            <a:br>
              <a:rPr lang="fr-FR" sz="2400" smtClean="0">
                <a:solidFill>
                  <a:schemeClr val="bg1"/>
                </a:solidFill>
              </a:rPr>
            </a:br>
            <a:r>
              <a:rPr lang="fr-FR" sz="2400" smtClean="0">
                <a:solidFill>
                  <a:schemeClr val="accent1"/>
                </a:solidFill>
              </a:rPr>
              <a:t> 		</a:t>
            </a:r>
            <a:endParaRPr lang="fr-FR" sz="24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12322"/>
            <a:ext cx="20955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fontAlgn="ctr">
              <a:buFont typeface="Wingdings" panose="05000000000000000000" pitchFamily="2" charset="2"/>
              <a:buChar char="Ø"/>
            </a:pPr>
            <a:r>
              <a:rPr lang="fr-F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MEMENTO </a:t>
            </a:r>
            <a:endParaRPr lang="fr-FR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90073"/>
              </p:ext>
            </p:extLst>
          </p:nvPr>
        </p:nvGraphicFramePr>
        <p:xfrm>
          <a:off x="356260" y="1662544"/>
          <a:ext cx="8122722" cy="485859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76973"/>
                <a:gridCol w="1245749"/>
              </a:tblGrid>
              <a:tr h="28177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i="0" u="none" strike="noStrike" kern="1200" spc="1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Droit</a:t>
                      </a:r>
                      <a:r>
                        <a:rPr lang="fr-FR" sz="1300" b="1" i="0" u="none" strike="noStrike" kern="1200" spc="10" baseline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des affaires, </a:t>
                      </a:r>
                      <a:r>
                        <a:rPr lang="fr-FR" sz="1300" b="1" i="0" u="none" strike="noStrike" kern="1200" spc="1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Sociétés commerciales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i="0" u="none" strike="noStrike" kern="1200" spc="1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1970-&gt;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81776">
                <a:tc>
                  <a:txBody>
                    <a:bodyPr/>
                    <a:lstStyle/>
                    <a:p>
                      <a:pPr marL="450850" lvl="0" indent="-450850" algn="l" defTabSz="355600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1" i="0" u="none" strike="noStrike" kern="1200" spc="10" baseline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Agriculture</a:t>
                      </a:r>
                      <a:endParaRPr lang="fr-FR" sz="1300" b="1" i="0" u="none" strike="noStrike" kern="1200" spc="10" baseline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>
                          <a:solidFill>
                            <a:schemeClr val="tx1"/>
                          </a:solidFill>
                          <a:effectLst/>
                        </a:rPr>
                        <a:t>1973-&gt;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81776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r>
                        <a:rPr lang="fr-FR" sz="1300" b="1" u="none" strike="noStrike" kern="1200" spc="1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32206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effectLst/>
                          <a:latin typeface="+mn-lt"/>
                        </a:rPr>
                        <a:t>Fiscal</a:t>
                      </a:r>
                      <a:endParaRPr lang="fr-FR" sz="1300" b="1" i="0" u="none" strike="noStrike" kern="1200" spc="1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1976-&gt;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81776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Comptable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>
                          <a:solidFill>
                            <a:schemeClr val="tx1"/>
                          </a:solidFill>
                          <a:effectLst/>
                        </a:rPr>
                        <a:t>1978-&gt;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322065">
                <a:tc>
                  <a:txBody>
                    <a:bodyPr/>
                    <a:lstStyle/>
                    <a:p>
                      <a:pPr lvl="0"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Sociétés </a:t>
                      </a:r>
                      <a:r>
                        <a:rPr lang="fr-FR" sz="1300" b="1" i="0" u="none" strike="noStrike" kern="1200" spc="1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civiles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1982 -&gt;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82782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1" kern="1200" spc="10" smtClean="0"/>
                        <a:t>Droit des affaires. Droit commercial</a:t>
                      </a:r>
                      <a:b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</a:t>
                      </a:r>
                      <a:r>
                        <a:rPr lang="fr-FR" sz="1300" b="0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« </a:t>
                      </a: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Droit des affaires » </a:t>
                      </a:r>
                      <a:b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</a:t>
                      </a:r>
                      <a:r>
                        <a:rPr lang="fr-FR" sz="1300" b="0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« Droit des affaires : contrats</a:t>
                      </a:r>
                      <a:r>
                        <a:rPr lang="fr-FR" sz="1300" b="0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et droits de l'entreprise »</a:t>
                      </a:r>
                      <a:endParaRPr lang="fr-FR" sz="1300" b="0" i="0" u="none" strike="noStrike" kern="1200" spc="1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1989</a:t>
                      </a: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-&gt;</a:t>
                      </a:r>
                      <a:endParaRPr lang="fr-FR" sz="1300" b="1" i="0" u="none" strike="noStrike" kern="1200" spc="1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827825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Gestion immobilière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</a:t>
                      </a:r>
                      <a:r>
                        <a:rPr lang="fr-FR" sz="1300" b="0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« </a:t>
                      </a:r>
                      <a:r>
                        <a:rPr lang="fr-FR" sz="1300" b="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Immobilier. « Urbanisme, construction, gestion » </a:t>
                      </a:r>
                      <a:br>
                        <a:rPr lang="fr-FR" sz="1300" b="0" u="none" strike="noStrike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</a:b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anc. </a:t>
                      </a:r>
                      <a:r>
                        <a:rPr lang="fr-FR" sz="1300" b="0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«</a:t>
                      </a:r>
                      <a:r>
                        <a:rPr lang="fr-FR" sz="1300" b="0" u="none" strike="noStrike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mmobilier</a:t>
                      </a:r>
                      <a:r>
                        <a:rPr lang="fr-FR" sz="1300" b="0" u="none" strike="noStrike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– Gestion »</a:t>
                      </a:r>
                      <a:endParaRPr lang="fr-FR" sz="1300" b="0" i="0" u="none" strike="noStrike" kern="1200" spc="1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1989-</a:t>
                      </a:r>
                      <a:r>
                        <a:rPr lang="fr-FR" sz="1300" b="1" u="none" strike="noStrike" kern="1200" spc="1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8278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kern="1200" spc="10" smtClean="0"/>
                        <a:t>Urbanisme, construction</a:t>
                      </a:r>
                      <a:br>
                        <a:rPr lang="fr-FR" sz="1300" kern="1200" spc="10" smtClean="0"/>
                      </a:br>
                      <a:r>
                        <a:rPr lang="fr-FR" sz="130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 « Immobilier. Urbanisme, construction, gestion »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 « Immobilier. Urbanisme, construction »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1989-&gt;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5548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kern="1200" spc="10" smtClean="0"/>
                        <a:t>Union européenne</a:t>
                      </a:r>
                      <a:br>
                        <a:rPr lang="fr-FR" sz="1300" kern="1200" spc="10" smtClean="0"/>
                      </a:br>
                      <a:r>
                        <a:rPr lang="fr-FR" sz="130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 « Communauté européenne »</a:t>
                      </a:r>
                      <a:endParaRPr lang="fr-FR" sz="1300" b="0" i="0" u="none" strike="noStrike" kern="1200" spc="1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1991-2004</a:t>
                      </a:r>
                      <a:endParaRPr lang="fr-FR" sz="1300" b="1" i="0" u="none" strike="noStrike" kern="1200" spc="1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72975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418234"/>
              </p:ext>
            </p:extLst>
          </p:nvPr>
        </p:nvGraphicFramePr>
        <p:xfrm>
          <a:off x="368135" y="404742"/>
          <a:ext cx="8075221" cy="611481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34989"/>
                <a:gridCol w="3340232"/>
              </a:tblGrid>
              <a:tr h="82237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300" b="1" u="none" strike="noStrike" kern="1200" spc="10" smtClean="0">
                          <a:effectLst/>
                          <a:latin typeface="+mn-lt"/>
                        </a:rPr>
                        <a:t>Droit des affaires </a:t>
                      </a:r>
                      <a:r>
                        <a:rPr lang="fr-FR" sz="1300" b="1" u="none" strike="noStrike" kern="1200" spc="10" baseline="0" smtClean="0">
                          <a:effectLst/>
                          <a:latin typeface="+mn-lt"/>
                        </a:rPr>
                        <a:t> -  </a:t>
                      </a:r>
                      <a:r>
                        <a:rPr lang="fr-FR" sz="1300" b="1" u="none" strike="noStrike" kern="1200" spc="10" smtClean="0">
                          <a:effectLst/>
                          <a:latin typeface="+mn-lt"/>
                        </a:rPr>
                        <a:t>Concurrence consommation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anc.</a:t>
                      </a: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« Distribution » </a:t>
                      </a:r>
                      <a:b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</a:b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anc. </a:t>
                      </a: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« Commercial</a:t>
                      </a:r>
                      <a:r>
                        <a:rPr lang="fr-FR" sz="1300" b="0" u="none" strike="noStrike" kern="1200" spc="10" baseline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c</a:t>
                      </a:r>
                      <a:r>
                        <a:rPr lang="fr-FR" sz="1300" b="0" u="none" strike="noStrike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oncurrence consommation »</a:t>
                      </a:r>
                      <a:endParaRPr lang="fr-FR" sz="1300" b="0" i="0" u="none" strike="noStrike" kern="1200" spc="1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1992</a:t>
                      </a:r>
                      <a:r>
                        <a:rPr lang="fr-FR" sz="1300" b="1" u="none" strike="noStrike" kern="1200" spc="10" smtClean="0">
                          <a:solidFill>
                            <a:schemeClr val="tx1"/>
                          </a:solidFill>
                          <a:effectLst/>
                        </a:rPr>
                        <a:t>-&gt;</a:t>
                      </a:r>
                      <a:endParaRPr lang="fr-FR" sz="1300" b="1" i="0" u="none" strike="noStrike" kern="1200" spc="1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82237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kern="1200" spc="10" smtClean="0"/>
                        <a:t>Associations</a:t>
                      </a:r>
                      <a:br>
                        <a:rPr lang="fr-FR" sz="1300" kern="1200" spc="10" smtClean="0"/>
                      </a:br>
                      <a:r>
                        <a:rPr lang="fr-FR" sz="130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 « Associations et fondations »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kern="1200" spc="1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anc. « Associations, fondations, congrégations » </a:t>
                      </a:r>
                      <a:endParaRPr lang="fr-FR" sz="1300" kern="1200" spc="1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kern="1200" spc="1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1993-</a:t>
                      </a:r>
                      <a:r>
                        <a:rPr lang="fr-FR" sz="1300" b="1" i="0" u="none" strike="noStrike" kern="1200" spc="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TVA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2012-&gt;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effectLst/>
                          <a:latin typeface="+mn-lt"/>
                        </a:rPr>
                        <a:t>Professions libérales : juridique, fiscal, social</a:t>
                      </a:r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1998-</a:t>
                      </a:r>
                      <a:r>
                        <a:rPr lang="fr-FR" sz="1300" b="1" i="0" u="none" strike="noStrike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551150">
                <a:tc>
                  <a:txBody>
                    <a:bodyPr/>
                    <a:lstStyle/>
                    <a:p>
                      <a:pPr marL="0" lvl="0" indent="-10160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effectLst/>
                          <a:latin typeface="+mn-lt"/>
                        </a:rPr>
                        <a:t>   </a:t>
                      </a:r>
                      <a:r>
                        <a:rPr lang="fr-FR" sz="1300" b="1" smtClean="0"/>
                        <a:t>Retraite, maladie et autres risques</a:t>
                      </a:r>
                      <a:br>
                        <a:rPr lang="fr-FR" sz="1300" smtClean="0"/>
                      </a:br>
                      <a:r>
                        <a:rPr lang="fr-FR" sz="1300" smtClean="0"/>
                        <a:t>   </a:t>
                      </a:r>
                      <a:r>
                        <a:rPr lang="fr-FR" sz="13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anc. « </a:t>
                      </a:r>
                      <a:r>
                        <a:rPr lang="fr-FR" sz="1300" b="1" u="none" strike="noStrike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Retraites et prévoyance</a:t>
                      </a:r>
                      <a:r>
                        <a:rPr lang="fr-FR" sz="13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»</a:t>
                      </a:r>
                      <a:endParaRPr lang="fr-FR" sz="1300" b="1" i="0" u="none" strike="noStrike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2003-</a:t>
                      </a:r>
                      <a:r>
                        <a:rPr lang="fr-FR" sz="13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&gt;</a:t>
                      </a:r>
                      <a:endParaRPr lang="fr-FR" sz="13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Audit </a:t>
                      </a:r>
                      <a:r>
                        <a:rPr lang="fr-FR" sz="1300" b="1" u="none" strike="noStrike">
                          <a:solidFill>
                            <a:schemeClr val="bg2"/>
                          </a:solidFill>
                          <a:effectLst/>
                        </a:rPr>
                        <a:t>et CAC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2003-&gt;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Cessions </a:t>
                      </a:r>
                      <a:r>
                        <a:rPr lang="fr-FR" sz="1300" b="1" u="none" strike="noStrike">
                          <a:solidFill>
                            <a:schemeClr val="bg2"/>
                          </a:solidFill>
                          <a:effectLst/>
                        </a:rPr>
                        <a:t>de parts et actions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2005-&gt;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Paie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2006-&gt;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i="0" u="none" strike="noStrike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Vente immobilière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i="0" u="none" strike="noStrike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2006-&gt;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Baux </a:t>
                      </a:r>
                      <a:r>
                        <a:rPr lang="fr-FR" sz="1300" b="1" u="none" strike="noStrike">
                          <a:solidFill>
                            <a:schemeClr val="bg2"/>
                          </a:solidFill>
                          <a:effectLst/>
                        </a:rPr>
                        <a:t>commerciaux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2007-&gt;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IFRS</a:t>
                      </a:r>
                      <a:endParaRPr lang="fr-FR" sz="1300" b="1" i="0" u="none" strike="noStrike" smtClean="0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3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2008-&gt;</a:t>
                      </a:r>
                      <a:endParaRPr lang="fr-FR" sz="1300" b="1" i="0" u="none" strike="noStrike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Fusions </a:t>
                      </a:r>
                      <a:r>
                        <a:rPr lang="fr-FR" sz="1300" b="1" u="none" strike="noStrike">
                          <a:solidFill>
                            <a:schemeClr val="bg2"/>
                          </a:solidFill>
                          <a:effectLst/>
                        </a:rPr>
                        <a:t>&amp; Acquisitions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2008-&gt;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Comptes </a:t>
                      </a:r>
                      <a:r>
                        <a:rPr lang="fr-FR" sz="1300" b="1" u="none" strike="noStrike">
                          <a:solidFill>
                            <a:schemeClr val="bg2"/>
                          </a:solidFill>
                          <a:effectLst/>
                        </a:rPr>
                        <a:t>consolidés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2009-&gt;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</a:rPr>
                        <a:t>Intégration </a:t>
                      </a:r>
                      <a:r>
                        <a:rPr lang="fr-FR" sz="1300" b="1" u="none" strike="noStrike">
                          <a:solidFill>
                            <a:schemeClr val="bg2"/>
                          </a:solidFill>
                          <a:effectLst/>
                        </a:rPr>
                        <a:t>fiscale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2009-&gt;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Droit de la</a:t>
                      </a:r>
                      <a:r>
                        <a:rPr lang="fr-FR" sz="1300" b="1" u="none" strike="noStrike" baseline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famille</a:t>
                      </a:r>
                      <a:endParaRPr lang="fr-FR" sz="1300" b="1" i="0" u="none" strike="noStrike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fr-FR" sz="13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2010-&gt;</a:t>
                      </a: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Assemblée </a:t>
                      </a: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générale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2014-&gt;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  <a:tr h="279922">
                <a:tc>
                  <a:txBody>
                    <a:bodyPr/>
                    <a:lstStyle/>
                    <a:p>
                      <a:pPr lvl="0"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Particuliers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chemeClr val="tx1"/>
                          </a:solidFill>
                          <a:effectLst/>
                        </a:rPr>
                        <a:t>2015-&gt;</a:t>
                      </a:r>
                      <a:endParaRPr lang="fr-FR" sz="1300" b="1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6743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-3" y="299000"/>
            <a:ext cx="18954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fontAlgn="ctr">
              <a:buFont typeface="Wingdings" panose="05000000000000000000" pitchFamily="2" charset="2"/>
              <a:buChar char="Ø"/>
            </a:pPr>
            <a:r>
              <a:rPr lang="fr-FR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REVUES</a:t>
            </a:r>
            <a:endParaRPr lang="fr-FR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460710"/>
              </p:ext>
            </p:extLst>
          </p:nvPr>
        </p:nvGraphicFramePr>
        <p:xfrm>
          <a:off x="308759" y="914397"/>
          <a:ext cx="8229600" cy="585344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41681"/>
                <a:gridCol w="1787919"/>
              </a:tblGrid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Indicateur de l’enregistrement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1927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-&gt;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Revue de jurisprudence fiscale  "Dupont"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1940-&gt;1974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Revue de jurisprudence fiscale (RJF)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1975-&gt;2015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Revue de jurisprudence et des conclusions fiscales (RJF)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2015-&gt;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Bulletin des conclusions fiscales (BDCF)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1992-&gt;2015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>
                          <a:solidFill>
                            <a:srgbClr val="0070C0"/>
                          </a:solidFill>
                          <a:effectLst/>
                        </a:rPr>
                        <a:t>Bulletin de documentation pratique des impôts directs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1936-&gt;1951</a:t>
                      </a:r>
                      <a:endParaRPr lang="fr-FR" sz="1300" b="1" i="0" u="none" strike="noStrike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de documentation pratique des taxes sur le chiffre d'affaires 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1949-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1952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53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de documentation pratique des taxes sur le chiffre d'affaires et des contributions indirectes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1952-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de documentation pratique des impôts directs et des droits d'enregistrement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1952-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fiscal (BF)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1981-&gt;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de gestion fiscale des entreprises (BGFE)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1987-&gt;2014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Fiscalité immobilière : bulletin de documentation pratique Francis Lefebvre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1970-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1976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Fiscalité </a:t>
                      </a: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immobilière et plus-values : bulletin de documentation pratique Francis Lefebvre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1977-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de fiscalité immobilière plus-values et enregistrement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Feuillet rapide fiscal social (FR)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1977 -&gt;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Revue de jurisprudence sociale (RJS)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1989 -&gt;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de documentation pratique de sécurité sociale et de législation du travail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1969-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social (BS)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1981 -&gt;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Feuillet rapide social (FRS)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1984 -&gt;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Documentation rapide du chef d'entreprise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1952-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1975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rapide de droit des affaires (BRDA)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1976 -&gt;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Revue de jurisprudence des affaires (RJDA)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1991-&gt;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comptable et financier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1979-</a:t>
                      </a:r>
                      <a:r>
                        <a:rPr lang="fr-FR" sz="1300" b="1" u="none" strike="noStrike" smtClean="0">
                          <a:solidFill>
                            <a:srgbClr val="0070C0"/>
                          </a:solidFill>
                          <a:effectLst/>
                        </a:rPr>
                        <a:t>&gt;</a:t>
                      </a:r>
                      <a:r>
                        <a:rPr lang="fr-FR" sz="13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fr-FR" sz="1300" b="1" u="none" strike="noStrike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Feuillet rapide comptable (FRC)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pratique immobilier (BPIM)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1996-&gt;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Bulletin du patrimoine (BPAT)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1999-&gt;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789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Bulletin des associations, fondations et congrégations (BAF)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r-FR" sz="1300" b="1" u="none" strike="noStrike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1997-&gt;</a:t>
                      </a:r>
                    </a:p>
                  </a:txBody>
                  <a:tcPr marL="8704" marR="8704" marT="870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9996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EFL_modele-Masque-PPT-2016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0.xml><?xml version="1.0" encoding="utf-8"?>
<a:theme xmlns:r="http://schemas.openxmlformats.org/officeDocument/2006/relationships" xmlns:a="http://schemas.openxmlformats.org/drawingml/2006/main" name="EFL-Vert2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1.xml><?xml version="1.0" encoding="utf-8"?>
<a:theme xmlns:r="http://schemas.openxmlformats.org/officeDocument/2006/relationships" xmlns:a="http://schemas.openxmlformats.org/drawingml/2006/main" name="1_EFL-Rouge2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2.xml><?xml version="1.0" encoding="utf-8"?>
<a:theme xmlns:r="http://schemas.openxmlformats.org/officeDocument/2006/relationships" xmlns:a="http://schemas.openxmlformats.org/drawingml/2006/main" name="EFL-bleu">
  <a:themeElements>
    <a:clrScheme name="EFL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3.xml><?xml version="1.0" encoding="utf-8"?>
<a:theme xmlns:r="http://schemas.openxmlformats.org/officeDocument/2006/relationships"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14.xml><?xml version="1.0" encoding="utf-8"?>
<a:theme xmlns:r="http://schemas.openxmlformats.org/officeDocument/2006/relationships"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EFL-Vert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EFL-Jaune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r="http://schemas.openxmlformats.org/officeDocument/2006/relationships" xmlns:a="http://schemas.openxmlformats.org/drawingml/2006/main" name="EFL-Rouge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5.xml><?xml version="1.0" encoding="utf-8"?>
<a:theme xmlns:r="http://schemas.openxmlformats.org/officeDocument/2006/relationships" xmlns:a="http://schemas.openxmlformats.org/drawingml/2006/main" name="EFL-Orange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6.xml><?xml version="1.0" encoding="utf-8"?>
<a:theme xmlns:r="http://schemas.openxmlformats.org/officeDocument/2006/relationships" xmlns:a="http://schemas.openxmlformats.org/drawingml/2006/main" name="EFL-Violet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7.xml><?xml version="1.0" encoding="utf-8"?>
<a:theme xmlns:r="http://schemas.openxmlformats.org/officeDocument/2006/relationships" xmlns:a="http://schemas.openxmlformats.org/drawingml/2006/main" name="EFL-Rose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8.xml><?xml version="1.0" encoding="utf-8"?>
<a:theme xmlns:r="http://schemas.openxmlformats.org/officeDocument/2006/relationships" xmlns:a="http://schemas.openxmlformats.org/drawingml/2006/main" name="EFL-Vertpomme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9.xml><?xml version="1.0" encoding="utf-8"?>
<a:theme xmlns:r="http://schemas.openxmlformats.org/officeDocument/2006/relationships" xmlns:a="http://schemas.openxmlformats.org/drawingml/2006/main" name="EFL-Rose poudre">
  <a:themeElements>
    <a:clrScheme name="Personnalisée 1">
      <a:dk1>
        <a:srgbClr val="FFFFFF"/>
      </a:dk1>
      <a:lt1>
        <a:sysClr val="window" lastClr="FFFFFF"/>
      </a:lt1>
      <a:dk2>
        <a:srgbClr val="48B3C8"/>
      </a:dk2>
      <a:lt2>
        <a:srgbClr val="FFFFFF"/>
      </a:lt2>
      <a:accent1>
        <a:srgbClr val="157268"/>
      </a:accent1>
      <a:accent2>
        <a:srgbClr val="EA9E2E"/>
      </a:accent2>
      <a:accent3>
        <a:srgbClr val="D85528"/>
      </a:accent3>
      <a:accent4>
        <a:srgbClr val="D85528"/>
      </a:accent4>
      <a:accent5>
        <a:srgbClr val="9C092A"/>
      </a:accent5>
      <a:accent6>
        <a:srgbClr val="BD3930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Template>EFL_modele-Masque-PPT-2016</Template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