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handoutMasterIdLst>
    <p:handoutMasterId r:id="rId15"/>
  </p:handoutMasterIdLst>
  <p:sldIdLst>
    <p:sldId id="257" r:id="rId5"/>
    <p:sldId id="317" r:id="rId6"/>
    <p:sldId id="304" r:id="rId7"/>
    <p:sldId id="307" r:id="rId8"/>
    <p:sldId id="314" r:id="rId9"/>
    <p:sldId id="313" r:id="rId10"/>
    <p:sldId id="315" r:id="rId11"/>
    <p:sldId id="316" r:id="rId12"/>
    <p:sldId id="285"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5853D188-F264-40C0-8B71-7F9BBB23A2C6}">
          <p14:sldIdLst>
            <p14:sldId id="257"/>
            <p14:sldId id="317"/>
            <p14:sldId id="304"/>
            <p14:sldId id="307"/>
            <p14:sldId id="314"/>
            <p14:sldId id="313"/>
            <p14:sldId id="315"/>
            <p14:sldId id="316"/>
            <p14:sldId id="285"/>
          </p14:sldIdLst>
        </p14:section>
        <p14:section name="Autre modèles" id="{02930ED5-A977-4B8C-B8DC-07993983A47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oît LHERBETTE" initials="BL" lastIdx="7" clrIdx="0">
    <p:extLst>
      <p:ext uri="{19B8F6BF-5375-455C-9EA6-DF929625EA0E}">
        <p15:presenceInfo xmlns:p15="http://schemas.microsoft.com/office/powerpoint/2012/main" userId="S::b.lherbette@lefebvre-sarrut.eu::1b682bb4-1a58-44c0-9ab7-387916874513" providerId="AD"/>
      </p:ext>
    </p:extLst>
  </p:cmAuthor>
  <p:cmAuthor id="2" name="Vickie VERIEU" initials="VV" lastIdx="1" clrIdx="1">
    <p:extLst>
      <p:ext uri="{19B8F6BF-5375-455C-9EA6-DF929625EA0E}">
        <p15:presenceInfo xmlns:p15="http://schemas.microsoft.com/office/powerpoint/2012/main" userId="S-1-5-21-1001250152-1804245956-2928986141-212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DD7A"/>
    <a:srgbClr val="FFC000"/>
    <a:srgbClr val="F18F09"/>
    <a:srgbClr val="EAEAEA"/>
    <a:srgbClr val="000000"/>
    <a:srgbClr val="45AA8B"/>
    <a:srgbClr val="E26359"/>
    <a:srgbClr val="F9F1EF"/>
    <a:srgbClr val="8C4FA1"/>
    <a:srgbClr val="031C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8ACA86-55EB-46A8-BC8B-76B226408C40}" v="110" dt="2021-04-09T12:00:02.773"/>
    <p1510:client id="{5F41650B-6C73-2749-92B0-942C83E03A0B}" v="16" dt="2021-04-08T21:18:57.333"/>
    <p1510:client id="{C0077B8A-F372-4859-A5BC-D863557E0363}" v="4" dt="2021-04-09T07:15:39.085"/>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182" y="3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A69677-1570-5C4A-8797-1E5AF50F5CDE}" type="datetimeFigureOut">
              <a:rPr lang="fr-FR" smtClean="0"/>
              <a:pPr/>
              <a:t>29/09/2021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AF2E7A0-08AF-BA4D-850C-50176EF7800A}" type="slidenum">
              <a:rPr lang="fr-FR" smtClean="0"/>
              <a:pPr/>
              <a:t>‹N°›</a:t>
            </a:fld>
            <a:endParaRPr lang="fr-FR"/>
          </a:p>
        </p:txBody>
      </p:sp>
    </p:spTree>
    <p:extLst>
      <p:ext uri="{BB962C8B-B14F-4D97-AF65-F5344CB8AC3E}">
        <p14:creationId xmlns:p14="http://schemas.microsoft.com/office/powerpoint/2010/main" val="30680406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3EE9A-1C9B-4DE2-80C9-02328175C67C}" type="datetimeFigureOut">
              <a:rPr lang="fr-FR" smtClean="0"/>
              <a:t>29/09/2021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EBF633-F153-4A9D-8A9B-7E958A8F50D9}" type="slidenum">
              <a:rPr lang="fr-FR" smtClean="0"/>
              <a:t>‹N°›</a:t>
            </a:fld>
            <a:endParaRPr lang="fr-FR"/>
          </a:p>
        </p:txBody>
      </p:sp>
    </p:spTree>
    <p:extLst>
      <p:ext uri="{BB962C8B-B14F-4D97-AF65-F5344CB8AC3E}">
        <p14:creationId xmlns:p14="http://schemas.microsoft.com/office/powerpoint/2010/main" val="766923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Marc</a:t>
            </a:r>
          </a:p>
        </p:txBody>
      </p:sp>
      <p:sp>
        <p:nvSpPr>
          <p:cNvPr id="4" name="Espace réservé du numéro de diapositive 3"/>
          <p:cNvSpPr>
            <a:spLocks noGrp="1"/>
          </p:cNvSpPr>
          <p:nvPr>
            <p:ph type="sldNum" sz="quarter" idx="10"/>
          </p:nvPr>
        </p:nvSpPr>
        <p:spPr/>
        <p:txBody>
          <a:bodyPr/>
          <a:lstStyle/>
          <a:p>
            <a:fld id="{7BEBF633-F153-4A9D-8A9B-7E958A8F50D9}" type="slidenum">
              <a:rPr lang="fr-FR" smtClean="0"/>
              <a:t>2</a:t>
            </a:fld>
            <a:endParaRPr lang="fr-FR"/>
          </a:p>
        </p:txBody>
      </p:sp>
    </p:spTree>
    <p:extLst>
      <p:ext uri="{BB962C8B-B14F-4D97-AF65-F5344CB8AC3E}">
        <p14:creationId xmlns:p14="http://schemas.microsoft.com/office/powerpoint/2010/main" val="3363300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Marc</a:t>
            </a:r>
          </a:p>
        </p:txBody>
      </p:sp>
      <p:sp>
        <p:nvSpPr>
          <p:cNvPr id="4" name="Espace réservé du numéro de diapositive 3"/>
          <p:cNvSpPr>
            <a:spLocks noGrp="1"/>
          </p:cNvSpPr>
          <p:nvPr>
            <p:ph type="sldNum" sz="quarter" idx="10"/>
          </p:nvPr>
        </p:nvSpPr>
        <p:spPr/>
        <p:txBody>
          <a:bodyPr/>
          <a:lstStyle/>
          <a:p>
            <a:fld id="{7BEBF633-F153-4A9D-8A9B-7E958A8F50D9}" type="slidenum">
              <a:rPr lang="fr-FR" smtClean="0"/>
              <a:t>3</a:t>
            </a:fld>
            <a:endParaRPr lang="fr-FR"/>
          </a:p>
        </p:txBody>
      </p:sp>
    </p:spTree>
    <p:extLst>
      <p:ext uri="{BB962C8B-B14F-4D97-AF65-F5344CB8AC3E}">
        <p14:creationId xmlns:p14="http://schemas.microsoft.com/office/powerpoint/2010/main" val="1958955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Marc</a:t>
            </a:r>
          </a:p>
        </p:txBody>
      </p:sp>
      <p:sp>
        <p:nvSpPr>
          <p:cNvPr id="4" name="Espace réservé du numéro de diapositive 3"/>
          <p:cNvSpPr>
            <a:spLocks noGrp="1"/>
          </p:cNvSpPr>
          <p:nvPr>
            <p:ph type="sldNum" sz="quarter" idx="10"/>
          </p:nvPr>
        </p:nvSpPr>
        <p:spPr/>
        <p:txBody>
          <a:bodyPr/>
          <a:lstStyle/>
          <a:p>
            <a:fld id="{7BEBF633-F153-4A9D-8A9B-7E958A8F50D9}" type="slidenum">
              <a:rPr lang="fr-FR" smtClean="0"/>
              <a:t>4</a:t>
            </a:fld>
            <a:endParaRPr lang="fr-FR"/>
          </a:p>
        </p:txBody>
      </p:sp>
    </p:spTree>
    <p:extLst>
      <p:ext uri="{BB962C8B-B14F-4D97-AF65-F5344CB8AC3E}">
        <p14:creationId xmlns:p14="http://schemas.microsoft.com/office/powerpoint/2010/main" val="2935564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Marc</a:t>
            </a:r>
          </a:p>
        </p:txBody>
      </p:sp>
      <p:sp>
        <p:nvSpPr>
          <p:cNvPr id="4" name="Espace réservé du numéro de diapositive 3"/>
          <p:cNvSpPr>
            <a:spLocks noGrp="1"/>
          </p:cNvSpPr>
          <p:nvPr>
            <p:ph type="sldNum" sz="quarter" idx="10"/>
          </p:nvPr>
        </p:nvSpPr>
        <p:spPr/>
        <p:txBody>
          <a:bodyPr/>
          <a:lstStyle/>
          <a:p>
            <a:fld id="{7BEBF633-F153-4A9D-8A9B-7E958A8F50D9}" type="slidenum">
              <a:rPr lang="fr-FR" smtClean="0"/>
              <a:t>8</a:t>
            </a:fld>
            <a:endParaRPr lang="fr-FR"/>
          </a:p>
        </p:txBody>
      </p:sp>
    </p:spTree>
    <p:extLst>
      <p:ext uri="{BB962C8B-B14F-4D97-AF65-F5344CB8AC3E}">
        <p14:creationId xmlns:p14="http://schemas.microsoft.com/office/powerpoint/2010/main" val="82404868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2.wdp"/></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2.wdp"/></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microsoft.com/office/2007/relationships/hdphoto" Target="../media/hdphoto2.wdp"/></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microsoft.com/office/2007/relationships/hdphoto" Target="../media/hdphoto2.wdp"/></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2.wdp"/></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6CDD1A-A2E8-420E-91ED-322DE956D8E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06FAA37-3808-4C99-AB1A-19046D7E38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D2BCC0B-8FAD-4089-B6DD-3DFBF849D8EF}"/>
              </a:ext>
            </a:extLst>
          </p:cNvPr>
          <p:cNvSpPr>
            <a:spLocks noGrp="1"/>
          </p:cNvSpPr>
          <p:nvPr>
            <p:ph type="dt" sz="half" idx="10"/>
          </p:nvPr>
        </p:nvSpPr>
        <p:spPr/>
        <p:txBody>
          <a:bodyPr/>
          <a:lstStyle/>
          <a:p>
            <a:endParaRPr lang="fr-FR"/>
          </a:p>
        </p:txBody>
      </p:sp>
      <p:sp>
        <p:nvSpPr>
          <p:cNvPr id="5" name="Espace réservé du pied de page 4">
            <a:extLst>
              <a:ext uri="{FF2B5EF4-FFF2-40B4-BE49-F238E27FC236}">
                <a16:creationId xmlns:a16="http://schemas.microsoft.com/office/drawing/2014/main" id="{7E8EDE58-D0DA-436D-9220-D451CCAC6F1C}"/>
              </a:ext>
            </a:extLst>
          </p:cNvPr>
          <p:cNvSpPr>
            <a:spLocks noGrp="1"/>
          </p:cNvSpPr>
          <p:nvPr>
            <p:ph type="ftr" sz="quarter" idx="11"/>
          </p:nvPr>
        </p:nvSpPr>
        <p:spPr/>
        <p:txBody>
          <a:bodyPr/>
          <a:lstStyle/>
          <a:p>
            <a:r>
              <a:rPr lang="fr-FR"/>
              <a:t>Titre du document</a:t>
            </a:r>
          </a:p>
        </p:txBody>
      </p:sp>
      <p:sp>
        <p:nvSpPr>
          <p:cNvPr id="6" name="Espace réservé du numéro de diapositive 5">
            <a:extLst>
              <a:ext uri="{FF2B5EF4-FFF2-40B4-BE49-F238E27FC236}">
                <a16:creationId xmlns:a16="http://schemas.microsoft.com/office/drawing/2014/main" id="{A054154F-7283-49B8-BFAC-B20CB226271A}"/>
              </a:ext>
            </a:extLst>
          </p:cNvPr>
          <p:cNvSpPr>
            <a:spLocks noGrp="1"/>
          </p:cNvSpPr>
          <p:nvPr>
            <p:ph type="sldNum" sz="quarter" idx="12"/>
          </p:nvPr>
        </p:nvSpPr>
        <p:spPr/>
        <p:txBody>
          <a:bodyPr/>
          <a:lstStyle/>
          <a:p>
            <a:fld id="{B27E4950-5E41-4441-8EF5-9415B2EC2EEF}" type="slidenum">
              <a:rPr lang="fr-FR" smtClean="0"/>
              <a:t>‹N°›</a:t>
            </a:fld>
            <a:endParaRPr lang="fr-FR"/>
          </a:p>
        </p:txBody>
      </p:sp>
      <p:pic>
        <p:nvPicPr>
          <p:cNvPr id="7" name="Image 6" descr="Une image contenant personne&#10;&#10;Description générée automatiquement">
            <a:extLst>
              <a:ext uri="{FF2B5EF4-FFF2-40B4-BE49-F238E27FC236}">
                <a16:creationId xmlns:a16="http://schemas.microsoft.com/office/drawing/2014/main" id="{BD5D1447-7701-400E-A3AF-9DD32D6D2972}"/>
              </a:ext>
            </a:extLst>
          </p:cNvPr>
          <p:cNvPicPr>
            <a:picLocks noChangeAspect="1"/>
          </p:cNvPicPr>
          <p:nvPr userDrawn="1"/>
        </p:nvPicPr>
        <p:blipFill rotWithShape="1">
          <a:blip r:embed="rId2" cstate="screen">
            <a:extLst>
              <a:ext uri="{BEBA8EAE-BF5A-486C-A8C5-ECC9F3942E4B}">
                <a14:imgProps xmlns:a14="http://schemas.microsoft.com/office/drawing/2010/main">
                  <a14:imgLayer r:embed="rId3">
                    <a14:imgEffect>
                      <a14:saturation sat="0"/>
                    </a14:imgEffect>
                    <a14:imgEffect>
                      <a14:brightnessContrast contrast="38000"/>
                    </a14:imgEffect>
                  </a14:imgLayer>
                </a14:imgProps>
              </a:ex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499D50B5-A173-4392-8702-D8DAA537093A}"/>
              </a:ext>
            </a:extLst>
          </p:cNvPr>
          <p:cNvSpPr/>
          <p:nvPr userDrawn="1"/>
        </p:nvSpPr>
        <p:spPr>
          <a:xfrm>
            <a:off x="0" y="0"/>
            <a:ext cx="12192000" cy="6858000"/>
          </a:xfrm>
          <a:prstGeom prst="rect">
            <a:avLst/>
          </a:prstGeom>
          <a:solidFill>
            <a:srgbClr val="0E152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05750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u sans Titre">
    <p:spTree>
      <p:nvGrpSpPr>
        <p:cNvPr id="1" name=""/>
        <p:cNvGrpSpPr/>
        <p:nvPr/>
      </p:nvGrpSpPr>
      <p:grpSpPr>
        <a:xfrm>
          <a:off x="0" y="0"/>
          <a:ext cx="0" cy="0"/>
          <a:chOff x="0" y="0"/>
          <a:chExt cx="0" cy="0"/>
        </a:xfrm>
      </p:grpSpPr>
      <p:sp>
        <p:nvSpPr>
          <p:cNvPr id="5" name="Espace réservé du pied de page 4">
            <a:extLst>
              <a:ext uri="{FF2B5EF4-FFF2-40B4-BE49-F238E27FC236}">
                <a16:creationId xmlns:a16="http://schemas.microsoft.com/office/drawing/2014/main" id="{77593013-F148-4097-BD36-5C203CB6999A}"/>
              </a:ext>
            </a:extLst>
          </p:cNvPr>
          <p:cNvSpPr>
            <a:spLocks noGrp="1"/>
          </p:cNvSpPr>
          <p:nvPr>
            <p:ph type="ftr" sz="quarter" idx="11"/>
          </p:nvPr>
        </p:nvSpPr>
        <p:spPr/>
        <p:txBody>
          <a:bodyPr/>
          <a:lstStyle>
            <a:lvl1pPr>
              <a:defRPr sz="1050">
                <a:solidFill>
                  <a:schemeClr val="tx1"/>
                </a:solidFill>
                <a:latin typeface="Arial" panose="020B0604020202020204" pitchFamily="34" charset="0"/>
                <a:cs typeface="Arial" panose="020B0604020202020204" pitchFamily="34" charset="0"/>
              </a:defRPr>
            </a:lvl1pPr>
          </a:lstStyle>
          <a:p>
            <a:r>
              <a:rPr lang="fr-FR"/>
              <a:t>Titre du document</a:t>
            </a:r>
          </a:p>
        </p:txBody>
      </p:sp>
      <p:sp>
        <p:nvSpPr>
          <p:cNvPr id="6" name="Espace réservé du numéro de diapositive 5">
            <a:extLst>
              <a:ext uri="{FF2B5EF4-FFF2-40B4-BE49-F238E27FC236}">
                <a16:creationId xmlns:a16="http://schemas.microsoft.com/office/drawing/2014/main" id="{902F4BB6-ACC3-4E89-952E-D275EE0C3555}"/>
              </a:ext>
            </a:extLst>
          </p:cNvPr>
          <p:cNvSpPr>
            <a:spLocks noGrp="1"/>
          </p:cNvSpPr>
          <p:nvPr>
            <p:ph type="sldNum" sz="quarter" idx="12"/>
          </p:nvPr>
        </p:nvSpPr>
        <p:spPr>
          <a:xfrm>
            <a:off x="11544300" y="6356350"/>
            <a:ext cx="476250" cy="365125"/>
          </a:xfrm>
        </p:spPr>
        <p:txBody>
          <a:bodyPr/>
          <a:lstStyle>
            <a:lvl1pPr algn="r">
              <a:defRPr sz="1200">
                <a:solidFill>
                  <a:schemeClr val="tx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cxnSp>
        <p:nvCxnSpPr>
          <p:cNvPr id="10" name="Connecteur droit 9">
            <a:extLst>
              <a:ext uri="{FF2B5EF4-FFF2-40B4-BE49-F238E27FC236}">
                <a16:creationId xmlns:a16="http://schemas.microsoft.com/office/drawing/2014/main" id="{45E8B7FF-C321-45E6-8217-7723870AC7E3}"/>
              </a:ext>
            </a:extLst>
          </p:cNvPr>
          <p:cNvCxnSpPr>
            <a:cxnSpLocks/>
          </p:cNvCxnSpPr>
          <p:nvPr userDrawn="1"/>
        </p:nvCxnSpPr>
        <p:spPr>
          <a:xfrm>
            <a:off x="1704975" y="6553200"/>
            <a:ext cx="273600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FDB57E11-460B-4E1D-8D68-A2BEB108003F}"/>
              </a:ext>
            </a:extLst>
          </p:cNvPr>
          <p:cNvCxnSpPr>
            <a:cxnSpLocks/>
          </p:cNvCxnSpPr>
          <p:nvPr userDrawn="1"/>
        </p:nvCxnSpPr>
        <p:spPr>
          <a:xfrm>
            <a:off x="7820025" y="6553200"/>
            <a:ext cx="360045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pic>
        <p:nvPicPr>
          <p:cNvPr id="12" name="Image 11">
            <a:extLst>
              <a:ext uri="{FF2B5EF4-FFF2-40B4-BE49-F238E27FC236}">
                <a16:creationId xmlns:a16="http://schemas.microsoft.com/office/drawing/2014/main" id="{D9B5FD0B-97C2-4CD2-8755-6DB08304126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Tree>
    <p:extLst>
      <p:ext uri="{BB962C8B-B14F-4D97-AF65-F5344CB8AC3E}">
        <p14:creationId xmlns:p14="http://schemas.microsoft.com/office/powerpoint/2010/main" val="1611929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e et Photo Droite">
    <p:spTree>
      <p:nvGrpSpPr>
        <p:cNvPr id="1" name=""/>
        <p:cNvGrpSpPr/>
        <p:nvPr/>
      </p:nvGrpSpPr>
      <p:grpSpPr>
        <a:xfrm>
          <a:off x="0" y="0"/>
          <a:ext cx="0" cy="0"/>
          <a:chOff x="0" y="0"/>
          <a:chExt cx="0" cy="0"/>
        </a:xfrm>
      </p:grpSpPr>
      <p:sp>
        <p:nvSpPr>
          <p:cNvPr id="5" name="Espace réservé du pied de page 4">
            <a:extLst>
              <a:ext uri="{FF2B5EF4-FFF2-40B4-BE49-F238E27FC236}">
                <a16:creationId xmlns:a16="http://schemas.microsoft.com/office/drawing/2014/main" id="{77593013-F148-4097-BD36-5C203CB6999A}"/>
              </a:ext>
            </a:extLst>
          </p:cNvPr>
          <p:cNvSpPr>
            <a:spLocks noGrp="1"/>
          </p:cNvSpPr>
          <p:nvPr>
            <p:ph type="ftr" sz="quarter" idx="11"/>
          </p:nvPr>
        </p:nvSpPr>
        <p:spPr/>
        <p:txBody>
          <a:bodyPr/>
          <a:lstStyle>
            <a:lvl1pPr>
              <a:defRPr sz="1050">
                <a:solidFill>
                  <a:schemeClr val="tx1"/>
                </a:solidFill>
                <a:latin typeface="Arial" panose="020B0604020202020204" pitchFamily="34" charset="0"/>
                <a:cs typeface="Arial" panose="020B0604020202020204" pitchFamily="34" charset="0"/>
              </a:defRPr>
            </a:lvl1pPr>
          </a:lstStyle>
          <a:p>
            <a:r>
              <a:rPr lang="fr-FR"/>
              <a:t>Titre du document</a:t>
            </a:r>
          </a:p>
        </p:txBody>
      </p:sp>
      <p:sp>
        <p:nvSpPr>
          <p:cNvPr id="7" name="Espace réservé pour une image  4">
            <a:extLst>
              <a:ext uri="{FF2B5EF4-FFF2-40B4-BE49-F238E27FC236}">
                <a16:creationId xmlns:a16="http://schemas.microsoft.com/office/drawing/2014/main" id="{E0FAA679-0598-4BE8-8E01-7F4BDA8436C8}"/>
              </a:ext>
            </a:extLst>
          </p:cNvPr>
          <p:cNvSpPr>
            <a:spLocks noGrp="1"/>
          </p:cNvSpPr>
          <p:nvPr>
            <p:ph type="pic" sz="quarter" idx="21"/>
          </p:nvPr>
        </p:nvSpPr>
        <p:spPr>
          <a:xfrm>
            <a:off x="7743568" y="1834204"/>
            <a:ext cx="4448432" cy="3652196"/>
          </a:xfrm>
          <a:prstGeom prst="roundRect">
            <a:avLst>
              <a:gd name="adj" fmla="val 0"/>
            </a:avLst>
          </a:prstGeom>
          <a:solidFill>
            <a:srgbClr val="E0E5EC">
              <a:alpha val="81000"/>
            </a:srgbClr>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11" name="ZoneTexte 10">
            <a:extLst>
              <a:ext uri="{FF2B5EF4-FFF2-40B4-BE49-F238E27FC236}">
                <a16:creationId xmlns:a16="http://schemas.microsoft.com/office/drawing/2014/main" id="{4127AC1E-93A4-403F-980A-20C9810A5FA3}"/>
              </a:ext>
            </a:extLst>
          </p:cNvPr>
          <p:cNvSpPr txBox="1"/>
          <p:nvPr userDrawn="1"/>
        </p:nvSpPr>
        <p:spPr>
          <a:xfrm rot="5400000">
            <a:off x="142875" y="491610"/>
            <a:ext cx="581025" cy="369332"/>
          </a:xfrm>
          <a:prstGeom prst="rect">
            <a:avLst/>
          </a:prstGeom>
          <a:noFill/>
        </p:spPr>
        <p:txBody>
          <a:bodyPr wrap="square">
            <a:spAutoFit/>
          </a:bodyPr>
          <a:lstStyle/>
          <a:p>
            <a:r>
              <a:rPr lang="fr-FR" sz="1800" b="1" spc="-200">
                <a:solidFill>
                  <a:srgbClr val="031C2D"/>
                </a:solidFill>
                <a:latin typeface="Arial" panose="020B0604020202020204" pitchFamily="34" charset="0"/>
                <a:cs typeface="Arial" panose="020B0604020202020204" pitchFamily="34" charset="0"/>
              </a:rPr>
              <a:t>• • •</a:t>
            </a:r>
            <a:endParaRPr lang="fr-FR" b="1" spc="-200">
              <a:solidFill>
                <a:srgbClr val="031C2D"/>
              </a:solidFill>
            </a:endParaRPr>
          </a:p>
        </p:txBody>
      </p:sp>
      <p:sp>
        <p:nvSpPr>
          <p:cNvPr id="14" name="Espace réservé du numéro de diapositive 5">
            <a:extLst>
              <a:ext uri="{FF2B5EF4-FFF2-40B4-BE49-F238E27FC236}">
                <a16:creationId xmlns:a16="http://schemas.microsoft.com/office/drawing/2014/main" id="{1311163D-B96F-4A9C-9019-BA407D96E926}"/>
              </a:ext>
            </a:extLst>
          </p:cNvPr>
          <p:cNvSpPr>
            <a:spLocks noGrp="1"/>
          </p:cNvSpPr>
          <p:nvPr>
            <p:ph type="sldNum" sz="quarter" idx="12"/>
          </p:nvPr>
        </p:nvSpPr>
        <p:spPr>
          <a:xfrm>
            <a:off x="11544300" y="6356350"/>
            <a:ext cx="476250" cy="365125"/>
          </a:xfrm>
        </p:spPr>
        <p:txBody>
          <a:bodyPr/>
          <a:lstStyle>
            <a:lvl1pPr algn="r">
              <a:defRPr sz="1200">
                <a:solidFill>
                  <a:schemeClr val="tx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cxnSp>
        <p:nvCxnSpPr>
          <p:cNvPr id="15" name="Connecteur droit 14">
            <a:extLst>
              <a:ext uri="{FF2B5EF4-FFF2-40B4-BE49-F238E27FC236}">
                <a16:creationId xmlns:a16="http://schemas.microsoft.com/office/drawing/2014/main" id="{02046F05-8EE2-4121-B715-F0439F363CA4}"/>
              </a:ext>
            </a:extLst>
          </p:cNvPr>
          <p:cNvCxnSpPr>
            <a:cxnSpLocks/>
          </p:cNvCxnSpPr>
          <p:nvPr userDrawn="1"/>
        </p:nvCxnSpPr>
        <p:spPr>
          <a:xfrm>
            <a:off x="1704975" y="6553200"/>
            <a:ext cx="273600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7C3C9C25-A2FA-4439-A5E8-E25E9A9C885C}"/>
              </a:ext>
            </a:extLst>
          </p:cNvPr>
          <p:cNvCxnSpPr>
            <a:cxnSpLocks/>
          </p:cNvCxnSpPr>
          <p:nvPr userDrawn="1"/>
        </p:nvCxnSpPr>
        <p:spPr>
          <a:xfrm>
            <a:off x="7820025" y="6553200"/>
            <a:ext cx="360045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pic>
        <p:nvPicPr>
          <p:cNvPr id="17" name="Image 16">
            <a:extLst>
              <a:ext uri="{FF2B5EF4-FFF2-40B4-BE49-F238E27FC236}">
                <a16:creationId xmlns:a16="http://schemas.microsoft.com/office/drawing/2014/main" id="{9A145E35-9241-4602-98FD-DCC466178FE5}"/>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Tree>
    <p:extLst>
      <p:ext uri="{BB962C8B-B14F-4D97-AF65-F5344CB8AC3E}">
        <p14:creationId xmlns:p14="http://schemas.microsoft.com/office/powerpoint/2010/main" val="892690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sDevices 1">
    <p:spTree>
      <p:nvGrpSpPr>
        <p:cNvPr id="1" name=""/>
        <p:cNvGrpSpPr/>
        <p:nvPr/>
      </p:nvGrpSpPr>
      <p:grpSpPr>
        <a:xfrm>
          <a:off x="0" y="0"/>
          <a:ext cx="0" cy="0"/>
          <a:chOff x="0" y="0"/>
          <a:chExt cx="0" cy="0"/>
        </a:xfrm>
      </p:grpSpPr>
      <p:sp>
        <p:nvSpPr>
          <p:cNvPr id="5" name="Espace réservé du pied de page 4">
            <a:extLst>
              <a:ext uri="{FF2B5EF4-FFF2-40B4-BE49-F238E27FC236}">
                <a16:creationId xmlns:a16="http://schemas.microsoft.com/office/drawing/2014/main" id="{77593013-F148-4097-BD36-5C203CB6999A}"/>
              </a:ext>
            </a:extLst>
          </p:cNvPr>
          <p:cNvSpPr>
            <a:spLocks noGrp="1"/>
          </p:cNvSpPr>
          <p:nvPr>
            <p:ph type="ftr" sz="quarter" idx="11"/>
          </p:nvPr>
        </p:nvSpPr>
        <p:spPr/>
        <p:txBody>
          <a:bodyPr/>
          <a:lstStyle>
            <a:lvl1pPr>
              <a:defRPr sz="1050">
                <a:solidFill>
                  <a:schemeClr val="tx1"/>
                </a:solidFill>
                <a:latin typeface="Arial" panose="020B0604020202020204" pitchFamily="34" charset="0"/>
                <a:cs typeface="Arial" panose="020B0604020202020204" pitchFamily="34" charset="0"/>
              </a:defRPr>
            </a:lvl1pPr>
          </a:lstStyle>
          <a:p>
            <a:r>
              <a:rPr lang="fr-FR"/>
              <a:t>Titre du document</a:t>
            </a:r>
          </a:p>
        </p:txBody>
      </p:sp>
      <p:sp>
        <p:nvSpPr>
          <p:cNvPr id="10" name="Espace réservé pour une image  4">
            <a:extLst>
              <a:ext uri="{FF2B5EF4-FFF2-40B4-BE49-F238E27FC236}">
                <a16:creationId xmlns:a16="http://schemas.microsoft.com/office/drawing/2014/main" id="{FAC7B99B-98AB-4AE6-88FE-9AC8D207FD0C}"/>
              </a:ext>
            </a:extLst>
          </p:cNvPr>
          <p:cNvSpPr>
            <a:spLocks noGrp="1"/>
          </p:cNvSpPr>
          <p:nvPr>
            <p:ph type="pic" sz="quarter" idx="19"/>
          </p:nvPr>
        </p:nvSpPr>
        <p:spPr>
          <a:xfrm>
            <a:off x="1495424" y="1981201"/>
            <a:ext cx="1809751" cy="3819524"/>
          </a:xfrm>
          <a:prstGeom prst="roundRect">
            <a:avLst>
              <a:gd name="adj" fmla="val 10580"/>
            </a:avLst>
          </a:prstGeom>
          <a:solidFill>
            <a:srgbClr val="E0E5EC"/>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11" name="Espace réservé pour une image  4">
            <a:extLst>
              <a:ext uri="{FF2B5EF4-FFF2-40B4-BE49-F238E27FC236}">
                <a16:creationId xmlns:a16="http://schemas.microsoft.com/office/drawing/2014/main" id="{9F8489D5-CB12-4FAE-87DA-312165E76498}"/>
              </a:ext>
            </a:extLst>
          </p:cNvPr>
          <p:cNvSpPr>
            <a:spLocks noGrp="1"/>
          </p:cNvSpPr>
          <p:nvPr>
            <p:ph type="pic" sz="quarter" idx="20"/>
          </p:nvPr>
        </p:nvSpPr>
        <p:spPr>
          <a:xfrm>
            <a:off x="4019049" y="2184935"/>
            <a:ext cx="1900488" cy="3359217"/>
          </a:xfrm>
          <a:prstGeom prst="roundRect">
            <a:avLst>
              <a:gd name="adj" fmla="val 0"/>
            </a:avLst>
          </a:prstGeom>
          <a:solidFill>
            <a:srgbClr val="E0E5EC"/>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12" name="Espace réservé pour une image  4">
            <a:extLst>
              <a:ext uri="{FF2B5EF4-FFF2-40B4-BE49-F238E27FC236}">
                <a16:creationId xmlns:a16="http://schemas.microsoft.com/office/drawing/2014/main" id="{042A855B-93AB-40AB-912F-6988509AA448}"/>
              </a:ext>
            </a:extLst>
          </p:cNvPr>
          <p:cNvSpPr>
            <a:spLocks noGrp="1"/>
          </p:cNvSpPr>
          <p:nvPr>
            <p:ph type="pic" sz="quarter" idx="21"/>
          </p:nvPr>
        </p:nvSpPr>
        <p:spPr>
          <a:xfrm>
            <a:off x="6581774" y="2238375"/>
            <a:ext cx="1809751" cy="3562350"/>
          </a:xfrm>
          <a:prstGeom prst="roundRect">
            <a:avLst>
              <a:gd name="adj" fmla="val 10580"/>
            </a:avLst>
          </a:prstGeom>
          <a:solidFill>
            <a:srgbClr val="E0E5EC"/>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13" name="Espace réservé pour une image  4">
            <a:extLst>
              <a:ext uri="{FF2B5EF4-FFF2-40B4-BE49-F238E27FC236}">
                <a16:creationId xmlns:a16="http://schemas.microsoft.com/office/drawing/2014/main" id="{B74B9A82-D3AB-40CD-9851-074A3A85DEC3}"/>
              </a:ext>
            </a:extLst>
          </p:cNvPr>
          <p:cNvSpPr>
            <a:spLocks noGrp="1"/>
          </p:cNvSpPr>
          <p:nvPr>
            <p:ph type="pic" sz="quarter" idx="22"/>
          </p:nvPr>
        </p:nvSpPr>
        <p:spPr>
          <a:xfrm>
            <a:off x="9096375" y="2428875"/>
            <a:ext cx="1638300" cy="3238499"/>
          </a:xfrm>
          <a:prstGeom prst="roundRect">
            <a:avLst>
              <a:gd name="adj" fmla="val 2440"/>
            </a:avLst>
          </a:prstGeom>
          <a:solidFill>
            <a:srgbClr val="E0E5EC"/>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14" name="ZoneTexte 13">
            <a:extLst>
              <a:ext uri="{FF2B5EF4-FFF2-40B4-BE49-F238E27FC236}">
                <a16:creationId xmlns:a16="http://schemas.microsoft.com/office/drawing/2014/main" id="{14235AFC-9053-4F33-8E9A-8DCF3721D099}"/>
              </a:ext>
            </a:extLst>
          </p:cNvPr>
          <p:cNvSpPr txBox="1"/>
          <p:nvPr userDrawn="1"/>
        </p:nvSpPr>
        <p:spPr>
          <a:xfrm rot="5400000">
            <a:off x="142875" y="491610"/>
            <a:ext cx="581025" cy="369332"/>
          </a:xfrm>
          <a:prstGeom prst="rect">
            <a:avLst/>
          </a:prstGeom>
          <a:noFill/>
        </p:spPr>
        <p:txBody>
          <a:bodyPr wrap="square">
            <a:spAutoFit/>
          </a:bodyPr>
          <a:lstStyle/>
          <a:p>
            <a:r>
              <a:rPr lang="fr-FR" sz="1800" b="1" spc="-200">
                <a:solidFill>
                  <a:srgbClr val="031C2D"/>
                </a:solidFill>
                <a:latin typeface="Arial" panose="020B0604020202020204" pitchFamily="34" charset="0"/>
                <a:cs typeface="Arial" panose="020B0604020202020204" pitchFamily="34" charset="0"/>
              </a:rPr>
              <a:t>• • •</a:t>
            </a:r>
            <a:endParaRPr lang="fr-FR" b="1" spc="-200">
              <a:solidFill>
                <a:srgbClr val="031C2D"/>
              </a:solidFill>
            </a:endParaRPr>
          </a:p>
        </p:txBody>
      </p:sp>
      <p:sp>
        <p:nvSpPr>
          <p:cNvPr id="17" name="Espace réservé du numéro de diapositive 5">
            <a:extLst>
              <a:ext uri="{FF2B5EF4-FFF2-40B4-BE49-F238E27FC236}">
                <a16:creationId xmlns:a16="http://schemas.microsoft.com/office/drawing/2014/main" id="{77B44828-9803-44C4-B779-1D26356F35FA}"/>
              </a:ext>
            </a:extLst>
          </p:cNvPr>
          <p:cNvSpPr>
            <a:spLocks noGrp="1"/>
          </p:cNvSpPr>
          <p:nvPr>
            <p:ph type="sldNum" sz="quarter" idx="12"/>
          </p:nvPr>
        </p:nvSpPr>
        <p:spPr>
          <a:xfrm>
            <a:off x="11544300" y="6356350"/>
            <a:ext cx="476250" cy="365125"/>
          </a:xfrm>
        </p:spPr>
        <p:txBody>
          <a:bodyPr/>
          <a:lstStyle>
            <a:lvl1pPr algn="r">
              <a:defRPr sz="1200">
                <a:solidFill>
                  <a:schemeClr val="tx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cxnSp>
        <p:nvCxnSpPr>
          <p:cNvPr id="18" name="Connecteur droit 17">
            <a:extLst>
              <a:ext uri="{FF2B5EF4-FFF2-40B4-BE49-F238E27FC236}">
                <a16:creationId xmlns:a16="http://schemas.microsoft.com/office/drawing/2014/main" id="{CA5214AE-484E-4534-9AC4-CFF467C78FDF}"/>
              </a:ext>
            </a:extLst>
          </p:cNvPr>
          <p:cNvCxnSpPr>
            <a:cxnSpLocks/>
          </p:cNvCxnSpPr>
          <p:nvPr userDrawn="1"/>
        </p:nvCxnSpPr>
        <p:spPr>
          <a:xfrm>
            <a:off x="1704975" y="6553200"/>
            <a:ext cx="273600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66AB4001-637C-4AD4-9A4D-64D1A11C08EE}"/>
              </a:ext>
            </a:extLst>
          </p:cNvPr>
          <p:cNvCxnSpPr>
            <a:cxnSpLocks/>
          </p:cNvCxnSpPr>
          <p:nvPr userDrawn="1"/>
        </p:nvCxnSpPr>
        <p:spPr>
          <a:xfrm>
            <a:off x="7820025" y="6553200"/>
            <a:ext cx="360045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pic>
        <p:nvPicPr>
          <p:cNvPr id="20" name="Image 19">
            <a:extLst>
              <a:ext uri="{FF2B5EF4-FFF2-40B4-BE49-F238E27FC236}">
                <a16:creationId xmlns:a16="http://schemas.microsoft.com/office/drawing/2014/main" id="{0A193FCB-5FB6-455A-B793-4DB0AD9D085E}"/>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Tree>
    <p:extLst>
      <p:ext uri="{BB962C8B-B14F-4D97-AF65-F5344CB8AC3E}">
        <p14:creationId xmlns:p14="http://schemas.microsoft.com/office/powerpoint/2010/main" val="1177004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sDevices 2">
    <p:spTree>
      <p:nvGrpSpPr>
        <p:cNvPr id="1" name=""/>
        <p:cNvGrpSpPr/>
        <p:nvPr/>
      </p:nvGrpSpPr>
      <p:grpSpPr>
        <a:xfrm>
          <a:off x="0" y="0"/>
          <a:ext cx="0" cy="0"/>
          <a:chOff x="0" y="0"/>
          <a:chExt cx="0" cy="0"/>
        </a:xfrm>
      </p:grpSpPr>
      <p:sp>
        <p:nvSpPr>
          <p:cNvPr id="5" name="Espace réservé du pied de page 4">
            <a:extLst>
              <a:ext uri="{FF2B5EF4-FFF2-40B4-BE49-F238E27FC236}">
                <a16:creationId xmlns:a16="http://schemas.microsoft.com/office/drawing/2014/main" id="{77593013-F148-4097-BD36-5C203CB6999A}"/>
              </a:ext>
            </a:extLst>
          </p:cNvPr>
          <p:cNvSpPr>
            <a:spLocks noGrp="1"/>
          </p:cNvSpPr>
          <p:nvPr>
            <p:ph type="ftr" sz="quarter" idx="11"/>
          </p:nvPr>
        </p:nvSpPr>
        <p:spPr/>
        <p:txBody>
          <a:bodyPr/>
          <a:lstStyle>
            <a:lvl1pPr>
              <a:defRPr sz="1050">
                <a:solidFill>
                  <a:schemeClr val="tx1"/>
                </a:solidFill>
                <a:latin typeface="Arial" panose="020B0604020202020204" pitchFamily="34" charset="0"/>
                <a:cs typeface="Arial" panose="020B0604020202020204" pitchFamily="34" charset="0"/>
              </a:defRPr>
            </a:lvl1pPr>
          </a:lstStyle>
          <a:p>
            <a:r>
              <a:rPr lang="fr-FR"/>
              <a:t>Titre du document</a:t>
            </a:r>
          </a:p>
        </p:txBody>
      </p:sp>
      <p:sp>
        <p:nvSpPr>
          <p:cNvPr id="17" name="Espace réservé pour une image  4">
            <a:extLst>
              <a:ext uri="{FF2B5EF4-FFF2-40B4-BE49-F238E27FC236}">
                <a16:creationId xmlns:a16="http://schemas.microsoft.com/office/drawing/2014/main" id="{639F00D2-A809-4FD4-9513-F06EB51A136E}"/>
              </a:ext>
            </a:extLst>
          </p:cNvPr>
          <p:cNvSpPr>
            <a:spLocks noGrp="1"/>
          </p:cNvSpPr>
          <p:nvPr>
            <p:ph type="pic" sz="quarter" idx="20"/>
          </p:nvPr>
        </p:nvSpPr>
        <p:spPr>
          <a:xfrm>
            <a:off x="4124325" y="3048000"/>
            <a:ext cx="1466851" cy="1752600"/>
          </a:xfrm>
          <a:prstGeom prst="roundRect">
            <a:avLst>
              <a:gd name="adj" fmla="val 17350"/>
            </a:avLst>
          </a:prstGeom>
          <a:solidFill>
            <a:srgbClr val="E0E5EC">
              <a:alpha val="81000"/>
            </a:srgbClr>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20" name="Espace réservé pour une image  4">
            <a:extLst>
              <a:ext uri="{FF2B5EF4-FFF2-40B4-BE49-F238E27FC236}">
                <a16:creationId xmlns:a16="http://schemas.microsoft.com/office/drawing/2014/main" id="{8C1F0682-7004-471F-9FE3-1B34681882E5}"/>
              </a:ext>
            </a:extLst>
          </p:cNvPr>
          <p:cNvSpPr>
            <a:spLocks noGrp="1"/>
          </p:cNvSpPr>
          <p:nvPr>
            <p:ph type="pic" sz="quarter" idx="21"/>
          </p:nvPr>
        </p:nvSpPr>
        <p:spPr>
          <a:xfrm>
            <a:off x="1857375" y="3048000"/>
            <a:ext cx="1466851" cy="1752600"/>
          </a:xfrm>
          <a:prstGeom prst="roundRect">
            <a:avLst>
              <a:gd name="adj" fmla="val 17350"/>
            </a:avLst>
          </a:prstGeom>
          <a:solidFill>
            <a:srgbClr val="E0E5EC">
              <a:alpha val="81000"/>
            </a:srgbClr>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21" name="Espace réservé pour une image  4">
            <a:extLst>
              <a:ext uri="{FF2B5EF4-FFF2-40B4-BE49-F238E27FC236}">
                <a16:creationId xmlns:a16="http://schemas.microsoft.com/office/drawing/2014/main" id="{000974C5-BF21-4605-B40D-377E2625B24E}"/>
              </a:ext>
            </a:extLst>
          </p:cNvPr>
          <p:cNvSpPr>
            <a:spLocks noGrp="1"/>
          </p:cNvSpPr>
          <p:nvPr>
            <p:ph type="pic" sz="quarter" idx="22"/>
          </p:nvPr>
        </p:nvSpPr>
        <p:spPr>
          <a:xfrm>
            <a:off x="6391275" y="3048000"/>
            <a:ext cx="1466851" cy="1752600"/>
          </a:xfrm>
          <a:prstGeom prst="roundRect">
            <a:avLst>
              <a:gd name="adj" fmla="val 17350"/>
            </a:avLst>
          </a:prstGeom>
          <a:solidFill>
            <a:srgbClr val="E0E5EC">
              <a:alpha val="81000"/>
            </a:srgbClr>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22" name="Espace réservé pour une image  4">
            <a:extLst>
              <a:ext uri="{FF2B5EF4-FFF2-40B4-BE49-F238E27FC236}">
                <a16:creationId xmlns:a16="http://schemas.microsoft.com/office/drawing/2014/main" id="{8F322662-5BBC-4871-9203-8421559BD385}"/>
              </a:ext>
            </a:extLst>
          </p:cNvPr>
          <p:cNvSpPr>
            <a:spLocks noGrp="1"/>
          </p:cNvSpPr>
          <p:nvPr>
            <p:ph type="pic" sz="quarter" idx="23"/>
          </p:nvPr>
        </p:nvSpPr>
        <p:spPr>
          <a:xfrm>
            <a:off x="8648700" y="3048000"/>
            <a:ext cx="1466851" cy="1752600"/>
          </a:xfrm>
          <a:prstGeom prst="roundRect">
            <a:avLst>
              <a:gd name="adj" fmla="val 17350"/>
            </a:avLst>
          </a:prstGeom>
          <a:solidFill>
            <a:srgbClr val="E0E5EC">
              <a:alpha val="81000"/>
            </a:srgbClr>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10" name="ZoneTexte 9">
            <a:extLst>
              <a:ext uri="{FF2B5EF4-FFF2-40B4-BE49-F238E27FC236}">
                <a16:creationId xmlns:a16="http://schemas.microsoft.com/office/drawing/2014/main" id="{C82A5808-A99A-432F-8C28-B7BB14C82467}"/>
              </a:ext>
            </a:extLst>
          </p:cNvPr>
          <p:cNvSpPr txBox="1"/>
          <p:nvPr userDrawn="1"/>
        </p:nvSpPr>
        <p:spPr>
          <a:xfrm rot="5400000">
            <a:off x="142875" y="491610"/>
            <a:ext cx="581025" cy="369332"/>
          </a:xfrm>
          <a:prstGeom prst="rect">
            <a:avLst/>
          </a:prstGeom>
          <a:noFill/>
        </p:spPr>
        <p:txBody>
          <a:bodyPr wrap="square">
            <a:spAutoFit/>
          </a:bodyPr>
          <a:lstStyle/>
          <a:p>
            <a:r>
              <a:rPr lang="fr-FR" sz="1800" b="1" spc="-200">
                <a:solidFill>
                  <a:srgbClr val="031C2D"/>
                </a:solidFill>
                <a:latin typeface="Arial" panose="020B0604020202020204" pitchFamily="34" charset="0"/>
                <a:cs typeface="Arial" panose="020B0604020202020204" pitchFamily="34" charset="0"/>
              </a:rPr>
              <a:t>• • •</a:t>
            </a:r>
            <a:endParaRPr lang="fr-FR" b="1" spc="-200">
              <a:solidFill>
                <a:srgbClr val="031C2D"/>
              </a:solidFill>
            </a:endParaRPr>
          </a:p>
        </p:txBody>
      </p:sp>
      <p:sp>
        <p:nvSpPr>
          <p:cNvPr id="13" name="Espace réservé du numéro de diapositive 5">
            <a:extLst>
              <a:ext uri="{FF2B5EF4-FFF2-40B4-BE49-F238E27FC236}">
                <a16:creationId xmlns:a16="http://schemas.microsoft.com/office/drawing/2014/main" id="{BEE82709-F682-4658-BC33-306AA747CAB0}"/>
              </a:ext>
            </a:extLst>
          </p:cNvPr>
          <p:cNvSpPr>
            <a:spLocks noGrp="1"/>
          </p:cNvSpPr>
          <p:nvPr>
            <p:ph type="sldNum" sz="quarter" idx="12"/>
          </p:nvPr>
        </p:nvSpPr>
        <p:spPr>
          <a:xfrm>
            <a:off x="11544300" y="6356350"/>
            <a:ext cx="476250" cy="365125"/>
          </a:xfrm>
        </p:spPr>
        <p:txBody>
          <a:bodyPr/>
          <a:lstStyle>
            <a:lvl1pPr algn="r">
              <a:defRPr sz="1200">
                <a:solidFill>
                  <a:schemeClr val="tx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cxnSp>
        <p:nvCxnSpPr>
          <p:cNvPr id="14" name="Connecteur droit 13">
            <a:extLst>
              <a:ext uri="{FF2B5EF4-FFF2-40B4-BE49-F238E27FC236}">
                <a16:creationId xmlns:a16="http://schemas.microsoft.com/office/drawing/2014/main" id="{D7C52084-C0A2-4659-903F-7ADD19BD7A5A}"/>
              </a:ext>
            </a:extLst>
          </p:cNvPr>
          <p:cNvCxnSpPr>
            <a:cxnSpLocks/>
          </p:cNvCxnSpPr>
          <p:nvPr userDrawn="1"/>
        </p:nvCxnSpPr>
        <p:spPr>
          <a:xfrm>
            <a:off x="1704975" y="6553200"/>
            <a:ext cx="273600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B797152F-C146-48FF-8AD2-18E207520308}"/>
              </a:ext>
            </a:extLst>
          </p:cNvPr>
          <p:cNvCxnSpPr>
            <a:cxnSpLocks/>
          </p:cNvCxnSpPr>
          <p:nvPr userDrawn="1"/>
        </p:nvCxnSpPr>
        <p:spPr>
          <a:xfrm>
            <a:off x="7820025" y="6553200"/>
            <a:ext cx="360045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pic>
        <p:nvPicPr>
          <p:cNvPr id="16" name="Image 15">
            <a:extLst>
              <a:ext uri="{FF2B5EF4-FFF2-40B4-BE49-F238E27FC236}">
                <a16:creationId xmlns:a16="http://schemas.microsoft.com/office/drawing/2014/main" id="{4A01EE54-9B82-4A1E-8A11-4596DF5E6EB8}"/>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Tree>
    <p:extLst>
      <p:ext uri="{BB962C8B-B14F-4D97-AF65-F5344CB8AC3E}">
        <p14:creationId xmlns:p14="http://schemas.microsoft.com/office/powerpoint/2010/main" val="818880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sDevices Laptop 1">
    <p:spTree>
      <p:nvGrpSpPr>
        <p:cNvPr id="1" name=""/>
        <p:cNvGrpSpPr/>
        <p:nvPr/>
      </p:nvGrpSpPr>
      <p:grpSpPr>
        <a:xfrm>
          <a:off x="0" y="0"/>
          <a:ext cx="0" cy="0"/>
          <a:chOff x="0" y="0"/>
          <a:chExt cx="0" cy="0"/>
        </a:xfrm>
      </p:grpSpPr>
      <p:sp>
        <p:nvSpPr>
          <p:cNvPr id="5" name="Espace réservé du pied de page 4">
            <a:extLst>
              <a:ext uri="{FF2B5EF4-FFF2-40B4-BE49-F238E27FC236}">
                <a16:creationId xmlns:a16="http://schemas.microsoft.com/office/drawing/2014/main" id="{77593013-F148-4097-BD36-5C203CB6999A}"/>
              </a:ext>
            </a:extLst>
          </p:cNvPr>
          <p:cNvSpPr>
            <a:spLocks noGrp="1"/>
          </p:cNvSpPr>
          <p:nvPr>
            <p:ph type="ftr" sz="quarter" idx="11"/>
          </p:nvPr>
        </p:nvSpPr>
        <p:spPr/>
        <p:txBody>
          <a:bodyPr/>
          <a:lstStyle>
            <a:lvl1pPr>
              <a:defRPr sz="1050">
                <a:solidFill>
                  <a:schemeClr val="tx1"/>
                </a:solidFill>
                <a:latin typeface="Arial" panose="020B0604020202020204" pitchFamily="34" charset="0"/>
                <a:cs typeface="Arial" panose="020B0604020202020204" pitchFamily="34" charset="0"/>
              </a:defRPr>
            </a:lvl1pPr>
          </a:lstStyle>
          <a:p>
            <a:r>
              <a:rPr lang="fr-FR"/>
              <a:t>Titre du document</a:t>
            </a:r>
          </a:p>
        </p:txBody>
      </p:sp>
      <p:sp>
        <p:nvSpPr>
          <p:cNvPr id="20" name="Espace réservé pour une image  4">
            <a:extLst>
              <a:ext uri="{FF2B5EF4-FFF2-40B4-BE49-F238E27FC236}">
                <a16:creationId xmlns:a16="http://schemas.microsoft.com/office/drawing/2014/main" id="{8C1F0682-7004-471F-9FE3-1B34681882E5}"/>
              </a:ext>
            </a:extLst>
          </p:cNvPr>
          <p:cNvSpPr>
            <a:spLocks noGrp="1"/>
          </p:cNvSpPr>
          <p:nvPr>
            <p:ph type="pic" sz="quarter" idx="21"/>
          </p:nvPr>
        </p:nvSpPr>
        <p:spPr>
          <a:xfrm>
            <a:off x="3095625" y="1714500"/>
            <a:ext cx="6000750" cy="3409950"/>
          </a:xfrm>
          <a:prstGeom prst="roundRect">
            <a:avLst>
              <a:gd name="adj" fmla="val 460"/>
            </a:avLst>
          </a:prstGeom>
          <a:solidFill>
            <a:srgbClr val="E0E5EC">
              <a:alpha val="81000"/>
            </a:srgbClr>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7" name="ZoneTexte 6">
            <a:extLst>
              <a:ext uri="{FF2B5EF4-FFF2-40B4-BE49-F238E27FC236}">
                <a16:creationId xmlns:a16="http://schemas.microsoft.com/office/drawing/2014/main" id="{E63E6BBA-F584-44C0-BA32-E6181F7023F6}"/>
              </a:ext>
            </a:extLst>
          </p:cNvPr>
          <p:cNvSpPr txBox="1"/>
          <p:nvPr userDrawn="1"/>
        </p:nvSpPr>
        <p:spPr>
          <a:xfrm rot="5400000">
            <a:off x="142875" y="491610"/>
            <a:ext cx="581025" cy="369332"/>
          </a:xfrm>
          <a:prstGeom prst="rect">
            <a:avLst/>
          </a:prstGeom>
          <a:noFill/>
        </p:spPr>
        <p:txBody>
          <a:bodyPr wrap="square">
            <a:spAutoFit/>
          </a:bodyPr>
          <a:lstStyle/>
          <a:p>
            <a:r>
              <a:rPr lang="fr-FR" sz="1800" b="1" spc="-200">
                <a:solidFill>
                  <a:srgbClr val="031C2D"/>
                </a:solidFill>
                <a:latin typeface="Arial" panose="020B0604020202020204" pitchFamily="34" charset="0"/>
                <a:cs typeface="Arial" panose="020B0604020202020204" pitchFamily="34" charset="0"/>
              </a:rPr>
              <a:t>• • •</a:t>
            </a:r>
            <a:endParaRPr lang="fr-FR" b="1" spc="-200">
              <a:solidFill>
                <a:srgbClr val="031C2D"/>
              </a:solidFill>
            </a:endParaRPr>
          </a:p>
        </p:txBody>
      </p:sp>
      <p:sp>
        <p:nvSpPr>
          <p:cNvPr id="14" name="Espace réservé du numéro de diapositive 5">
            <a:extLst>
              <a:ext uri="{FF2B5EF4-FFF2-40B4-BE49-F238E27FC236}">
                <a16:creationId xmlns:a16="http://schemas.microsoft.com/office/drawing/2014/main" id="{0BBD9354-BC97-416C-A79D-1CF020D7935B}"/>
              </a:ext>
            </a:extLst>
          </p:cNvPr>
          <p:cNvSpPr>
            <a:spLocks noGrp="1"/>
          </p:cNvSpPr>
          <p:nvPr>
            <p:ph type="sldNum" sz="quarter" idx="12"/>
          </p:nvPr>
        </p:nvSpPr>
        <p:spPr>
          <a:xfrm>
            <a:off x="11544300" y="6356350"/>
            <a:ext cx="476250" cy="365125"/>
          </a:xfrm>
        </p:spPr>
        <p:txBody>
          <a:bodyPr/>
          <a:lstStyle>
            <a:lvl1pPr algn="r">
              <a:defRPr sz="1200">
                <a:solidFill>
                  <a:schemeClr val="tx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cxnSp>
        <p:nvCxnSpPr>
          <p:cNvPr id="15" name="Connecteur droit 14">
            <a:extLst>
              <a:ext uri="{FF2B5EF4-FFF2-40B4-BE49-F238E27FC236}">
                <a16:creationId xmlns:a16="http://schemas.microsoft.com/office/drawing/2014/main" id="{0290EFB5-A361-489D-BD12-1DFCA0DB84E7}"/>
              </a:ext>
            </a:extLst>
          </p:cNvPr>
          <p:cNvCxnSpPr>
            <a:cxnSpLocks/>
          </p:cNvCxnSpPr>
          <p:nvPr userDrawn="1"/>
        </p:nvCxnSpPr>
        <p:spPr>
          <a:xfrm>
            <a:off x="1704975" y="6553200"/>
            <a:ext cx="273600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58654FE6-F25F-4A85-8B9B-3C0C01BE4179}"/>
              </a:ext>
            </a:extLst>
          </p:cNvPr>
          <p:cNvCxnSpPr>
            <a:cxnSpLocks/>
          </p:cNvCxnSpPr>
          <p:nvPr userDrawn="1"/>
        </p:nvCxnSpPr>
        <p:spPr>
          <a:xfrm>
            <a:off x="7820025" y="6553200"/>
            <a:ext cx="360045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pic>
        <p:nvPicPr>
          <p:cNvPr id="17" name="Image 16">
            <a:extLst>
              <a:ext uri="{FF2B5EF4-FFF2-40B4-BE49-F238E27FC236}">
                <a16:creationId xmlns:a16="http://schemas.microsoft.com/office/drawing/2014/main" id="{2766E08B-13A7-49F7-9A0E-16478D43DA96}"/>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Tree>
    <p:extLst>
      <p:ext uri="{BB962C8B-B14F-4D97-AF65-F5344CB8AC3E}">
        <p14:creationId xmlns:p14="http://schemas.microsoft.com/office/powerpoint/2010/main" val="14412194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sDevices Laptop 2">
    <p:spTree>
      <p:nvGrpSpPr>
        <p:cNvPr id="1" name=""/>
        <p:cNvGrpSpPr/>
        <p:nvPr/>
      </p:nvGrpSpPr>
      <p:grpSpPr>
        <a:xfrm>
          <a:off x="0" y="0"/>
          <a:ext cx="0" cy="0"/>
          <a:chOff x="0" y="0"/>
          <a:chExt cx="0" cy="0"/>
        </a:xfrm>
      </p:grpSpPr>
      <p:sp>
        <p:nvSpPr>
          <p:cNvPr id="5" name="Espace réservé du pied de page 4">
            <a:extLst>
              <a:ext uri="{FF2B5EF4-FFF2-40B4-BE49-F238E27FC236}">
                <a16:creationId xmlns:a16="http://schemas.microsoft.com/office/drawing/2014/main" id="{77593013-F148-4097-BD36-5C203CB6999A}"/>
              </a:ext>
            </a:extLst>
          </p:cNvPr>
          <p:cNvSpPr>
            <a:spLocks noGrp="1"/>
          </p:cNvSpPr>
          <p:nvPr>
            <p:ph type="ftr" sz="quarter" idx="11"/>
          </p:nvPr>
        </p:nvSpPr>
        <p:spPr/>
        <p:txBody>
          <a:bodyPr/>
          <a:lstStyle>
            <a:lvl1pPr>
              <a:defRPr sz="1050">
                <a:solidFill>
                  <a:schemeClr val="tx1"/>
                </a:solidFill>
                <a:latin typeface="Arial" panose="020B0604020202020204" pitchFamily="34" charset="0"/>
                <a:cs typeface="Arial" panose="020B0604020202020204" pitchFamily="34" charset="0"/>
              </a:defRPr>
            </a:lvl1pPr>
          </a:lstStyle>
          <a:p>
            <a:r>
              <a:rPr lang="fr-FR"/>
              <a:t>Titre du document</a:t>
            </a:r>
          </a:p>
        </p:txBody>
      </p:sp>
      <p:sp>
        <p:nvSpPr>
          <p:cNvPr id="20" name="Espace réservé pour une image  4">
            <a:extLst>
              <a:ext uri="{FF2B5EF4-FFF2-40B4-BE49-F238E27FC236}">
                <a16:creationId xmlns:a16="http://schemas.microsoft.com/office/drawing/2014/main" id="{8C1F0682-7004-471F-9FE3-1B34681882E5}"/>
              </a:ext>
            </a:extLst>
          </p:cNvPr>
          <p:cNvSpPr>
            <a:spLocks noGrp="1"/>
          </p:cNvSpPr>
          <p:nvPr>
            <p:ph type="pic" sz="quarter" idx="21"/>
          </p:nvPr>
        </p:nvSpPr>
        <p:spPr>
          <a:xfrm>
            <a:off x="3648075" y="2295524"/>
            <a:ext cx="4895850" cy="3114676"/>
          </a:xfrm>
          <a:prstGeom prst="roundRect">
            <a:avLst>
              <a:gd name="adj" fmla="val 460"/>
            </a:avLst>
          </a:prstGeom>
          <a:solidFill>
            <a:srgbClr val="E0E5EC">
              <a:alpha val="81000"/>
            </a:srgbClr>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7" name="ZoneTexte 6">
            <a:extLst>
              <a:ext uri="{FF2B5EF4-FFF2-40B4-BE49-F238E27FC236}">
                <a16:creationId xmlns:a16="http://schemas.microsoft.com/office/drawing/2014/main" id="{93190EC3-CA09-4FB0-BC5F-82FCF26AA6C0}"/>
              </a:ext>
            </a:extLst>
          </p:cNvPr>
          <p:cNvSpPr txBox="1"/>
          <p:nvPr userDrawn="1"/>
        </p:nvSpPr>
        <p:spPr>
          <a:xfrm rot="5400000">
            <a:off x="142875" y="491610"/>
            <a:ext cx="581025" cy="369332"/>
          </a:xfrm>
          <a:prstGeom prst="rect">
            <a:avLst/>
          </a:prstGeom>
          <a:noFill/>
        </p:spPr>
        <p:txBody>
          <a:bodyPr wrap="square">
            <a:spAutoFit/>
          </a:bodyPr>
          <a:lstStyle/>
          <a:p>
            <a:r>
              <a:rPr lang="fr-FR" sz="1800" b="1" spc="-200">
                <a:solidFill>
                  <a:srgbClr val="031C2D"/>
                </a:solidFill>
                <a:latin typeface="Arial" panose="020B0604020202020204" pitchFamily="34" charset="0"/>
                <a:cs typeface="Arial" panose="020B0604020202020204" pitchFamily="34" charset="0"/>
              </a:rPr>
              <a:t>• • •</a:t>
            </a:r>
            <a:endParaRPr lang="fr-FR" b="1" spc="-200">
              <a:solidFill>
                <a:srgbClr val="031C2D"/>
              </a:solidFill>
            </a:endParaRPr>
          </a:p>
        </p:txBody>
      </p:sp>
      <p:sp>
        <p:nvSpPr>
          <p:cNvPr id="16" name="Espace réservé du numéro de diapositive 5">
            <a:extLst>
              <a:ext uri="{FF2B5EF4-FFF2-40B4-BE49-F238E27FC236}">
                <a16:creationId xmlns:a16="http://schemas.microsoft.com/office/drawing/2014/main" id="{C8748E16-BAA9-48AB-ACC0-4458A175378B}"/>
              </a:ext>
            </a:extLst>
          </p:cNvPr>
          <p:cNvSpPr>
            <a:spLocks noGrp="1"/>
          </p:cNvSpPr>
          <p:nvPr>
            <p:ph type="sldNum" sz="quarter" idx="12"/>
          </p:nvPr>
        </p:nvSpPr>
        <p:spPr>
          <a:xfrm>
            <a:off x="11544300" y="6356350"/>
            <a:ext cx="476250" cy="365125"/>
          </a:xfrm>
        </p:spPr>
        <p:txBody>
          <a:bodyPr/>
          <a:lstStyle>
            <a:lvl1pPr algn="r">
              <a:defRPr sz="1200">
                <a:solidFill>
                  <a:schemeClr val="tx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cxnSp>
        <p:nvCxnSpPr>
          <p:cNvPr id="17" name="Connecteur droit 16">
            <a:extLst>
              <a:ext uri="{FF2B5EF4-FFF2-40B4-BE49-F238E27FC236}">
                <a16:creationId xmlns:a16="http://schemas.microsoft.com/office/drawing/2014/main" id="{299AF14D-BEC6-422B-81C7-3DF3833FEB16}"/>
              </a:ext>
            </a:extLst>
          </p:cNvPr>
          <p:cNvCxnSpPr>
            <a:cxnSpLocks/>
          </p:cNvCxnSpPr>
          <p:nvPr userDrawn="1"/>
        </p:nvCxnSpPr>
        <p:spPr>
          <a:xfrm>
            <a:off x="1704975" y="6553200"/>
            <a:ext cx="273600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B990A091-98DF-4389-AEFE-CE2C13A5887B}"/>
              </a:ext>
            </a:extLst>
          </p:cNvPr>
          <p:cNvCxnSpPr>
            <a:cxnSpLocks/>
          </p:cNvCxnSpPr>
          <p:nvPr userDrawn="1"/>
        </p:nvCxnSpPr>
        <p:spPr>
          <a:xfrm>
            <a:off x="7820025" y="6553200"/>
            <a:ext cx="360045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pic>
        <p:nvPicPr>
          <p:cNvPr id="19" name="Image 18">
            <a:extLst>
              <a:ext uri="{FF2B5EF4-FFF2-40B4-BE49-F238E27FC236}">
                <a16:creationId xmlns:a16="http://schemas.microsoft.com/office/drawing/2014/main" id="{72592D4E-EFED-4AEB-8599-91A1995253D0}"/>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Tree>
    <p:extLst>
      <p:ext uri="{BB962C8B-B14F-4D97-AF65-F5344CB8AC3E}">
        <p14:creationId xmlns:p14="http://schemas.microsoft.com/office/powerpoint/2010/main" val="30483679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sDevices Tablet">
    <p:spTree>
      <p:nvGrpSpPr>
        <p:cNvPr id="1" name=""/>
        <p:cNvGrpSpPr/>
        <p:nvPr/>
      </p:nvGrpSpPr>
      <p:grpSpPr>
        <a:xfrm>
          <a:off x="0" y="0"/>
          <a:ext cx="0" cy="0"/>
          <a:chOff x="0" y="0"/>
          <a:chExt cx="0" cy="0"/>
        </a:xfrm>
      </p:grpSpPr>
      <p:sp>
        <p:nvSpPr>
          <p:cNvPr id="5" name="Espace réservé du pied de page 4">
            <a:extLst>
              <a:ext uri="{FF2B5EF4-FFF2-40B4-BE49-F238E27FC236}">
                <a16:creationId xmlns:a16="http://schemas.microsoft.com/office/drawing/2014/main" id="{77593013-F148-4097-BD36-5C203CB6999A}"/>
              </a:ext>
            </a:extLst>
          </p:cNvPr>
          <p:cNvSpPr>
            <a:spLocks noGrp="1"/>
          </p:cNvSpPr>
          <p:nvPr>
            <p:ph type="ftr" sz="quarter" idx="11"/>
          </p:nvPr>
        </p:nvSpPr>
        <p:spPr/>
        <p:txBody>
          <a:bodyPr/>
          <a:lstStyle>
            <a:lvl1pPr>
              <a:defRPr sz="1050">
                <a:solidFill>
                  <a:schemeClr val="tx1"/>
                </a:solidFill>
                <a:latin typeface="Arial" panose="020B0604020202020204" pitchFamily="34" charset="0"/>
                <a:cs typeface="Arial" panose="020B0604020202020204" pitchFamily="34" charset="0"/>
              </a:defRPr>
            </a:lvl1pPr>
          </a:lstStyle>
          <a:p>
            <a:r>
              <a:rPr lang="fr-FR"/>
              <a:t>Titre du document</a:t>
            </a:r>
          </a:p>
        </p:txBody>
      </p:sp>
      <p:sp>
        <p:nvSpPr>
          <p:cNvPr id="20" name="Espace réservé pour une image  4">
            <a:extLst>
              <a:ext uri="{FF2B5EF4-FFF2-40B4-BE49-F238E27FC236}">
                <a16:creationId xmlns:a16="http://schemas.microsoft.com/office/drawing/2014/main" id="{8C1F0682-7004-471F-9FE3-1B34681882E5}"/>
              </a:ext>
            </a:extLst>
          </p:cNvPr>
          <p:cNvSpPr>
            <a:spLocks noGrp="1"/>
          </p:cNvSpPr>
          <p:nvPr>
            <p:ph type="pic" sz="quarter" idx="21"/>
          </p:nvPr>
        </p:nvSpPr>
        <p:spPr>
          <a:xfrm>
            <a:off x="3590926" y="1933575"/>
            <a:ext cx="5029200" cy="3524250"/>
          </a:xfrm>
          <a:prstGeom prst="roundRect">
            <a:avLst>
              <a:gd name="adj" fmla="val 2601"/>
            </a:avLst>
          </a:prstGeom>
          <a:solidFill>
            <a:srgbClr val="E0E5EC">
              <a:alpha val="81000"/>
            </a:srgbClr>
          </a:solidFill>
        </p:spPr>
        <p:txBody>
          <a:bodyPr anchor="ctr">
            <a:normAutofit/>
          </a:bodyPr>
          <a:lstStyle>
            <a:lvl1pPr marL="0" indent="0" algn="ctr">
              <a:buFontTx/>
              <a:buNone/>
              <a:defRPr sz="1800">
                <a:latin typeface="Arial" panose="020B0604020202020204" pitchFamily="34" charset="0"/>
                <a:cs typeface="Arial" panose="020B0604020202020204" pitchFamily="34" charset="0"/>
              </a:defRPr>
            </a:lvl1pPr>
          </a:lstStyle>
          <a:p>
            <a:endParaRPr lang="fr-FR"/>
          </a:p>
        </p:txBody>
      </p:sp>
      <p:sp>
        <p:nvSpPr>
          <p:cNvPr id="7" name="ZoneTexte 6">
            <a:extLst>
              <a:ext uri="{FF2B5EF4-FFF2-40B4-BE49-F238E27FC236}">
                <a16:creationId xmlns:a16="http://schemas.microsoft.com/office/drawing/2014/main" id="{93190EC3-CA09-4FB0-BC5F-82FCF26AA6C0}"/>
              </a:ext>
            </a:extLst>
          </p:cNvPr>
          <p:cNvSpPr txBox="1"/>
          <p:nvPr userDrawn="1"/>
        </p:nvSpPr>
        <p:spPr>
          <a:xfrm rot="5400000">
            <a:off x="142875" y="491610"/>
            <a:ext cx="581025" cy="369332"/>
          </a:xfrm>
          <a:prstGeom prst="rect">
            <a:avLst/>
          </a:prstGeom>
          <a:noFill/>
        </p:spPr>
        <p:txBody>
          <a:bodyPr wrap="square">
            <a:spAutoFit/>
          </a:bodyPr>
          <a:lstStyle/>
          <a:p>
            <a:r>
              <a:rPr lang="fr-FR" sz="1800" b="1" spc="-200">
                <a:solidFill>
                  <a:srgbClr val="031C2D"/>
                </a:solidFill>
                <a:latin typeface="Arial" panose="020B0604020202020204" pitchFamily="34" charset="0"/>
                <a:cs typeface="Arial" panose="020B0604020202020204" pitchFamily="34" charset="0"/>
              </a:rPr>
              <a:t>• • •</a:t>
            </a:r>
            <a:endParaRPr lang="fr-FR" b="1" spc="-200">
              <a:solidFill>
                <a:srgbClr val="031C2D"/>
              </a:solidFill>
            </a:endParaRPr>
          </a:p>
        </p:txBody>
      </p:sp>
      <p:sp>
        <p:nvSpPr>
          <p:cNvPr id="9" name="Espace réservé du numéro de diapositive 5">
            <a:extLst>
              <a:ext uri="{FF2B5EF4-FFF2-40B4-BE49-F238E27FC236}">
                <a16:creationId xmlns:a16="http://schemas.microsoft.com/office/drawing/2014/main" id="{8EEA415C-88A1-4736-881F-B081A854855E}"/>
              </a:ext>
            </a:extLst>
          </p:cNvPr>
          <p:cNvSpPr>
            <a:spLocks noGrp="1"/>
          </p:cNvSpPr>
          <p:nvPr>
            <p:ph type="sldNum" sz="quarter" idx="12"/>
          </p:nvPr>
        </p:nvSpPr>
        <p:spPr>
          <a:xfrm>
            <a:off x="11544300" y="6356350"/>
            <a:ext cx="476250" cy="365125"/>
          </a:xfrm>
        </p:spPr>
        <p:txBody>
          <a:bodyPr/>
          <a:lstStyle>
            <a:lvl1pPr algn="r">
              <a:defRPr sz="1200">
                <a:solidFill>
                  <a:schemeClr val="tx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cxnSp>
        <p:nvCxnSpPr>
          <p:cNvPr id="12" name="Connecteur droit 11">
            <a:extLst>
              <a:ext uri="{FF2B5EF4-FFF2-40B4-BE49-F238E27FC236}">
                <a16:creationId xmlns:a16="http://schemas.microsoft.com/office/drawing/2014/main" id="{C4E5CB8D-486A-4D5E-AF35-53B27BE16EE2}"/>
              </a:ext>
            </a:extLst>
          </p:cNvPr>
          <p:cNvCxnSpPr>
            <a:cxnSpLocks/>
          </p:cNvCxnSpPr>
          <p:nvPr userDrawn="1"/>
        </p:nvCxnSpPr>
        <p:spPr>
          <a:xfrm>
            <a:off x="1704975" y="6553200"/>
            <a:ext cx="273600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5E5ACEB1-5C8E-44CD-BF9F-7152F3F9C797}"/>
              </a:ext>
            </a:extLst>
          </p:cNvPr>
          <p:cNvCxnSpPr>
            <a:cxnSpLocks/>
          </p:cNvCxnSpPr>
          <p:nvPr userDrawn="1"/>
        </p:nvCxnSpPr>
        <p:spPr>
          <a:xfrm>
            <a:off x="7820025" y="6553200"/>
            <a:ext cx="360045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pic>
        <p:nvPicPr>
          <p:cNvPr id="14" name="Image 13">
            <a:extLst>
              <a:ext uri="{FF2B5EF4-FFF2-40B4-BE49-F238E27FC236}">
                <a16:creationId xmlns:a16="http://schemas.microsoft.com/office/drawing/2014/main" id="{43119074-4DA5-4CB8-BB53-8176E1472BE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Tree>
    <p:extLst>
      <p:ext uri="{BB962C8B-B14F-4D97-AF65-F5344CB8AC3E}">
        <p14:creationId xmlns:p14="http://schemas.microsoft.com/office/powerpoint/2010/main" val="20727494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11" name="Picture Placeholder 7">
            <a:extLst>
              <a:ext uri="{FF2B5EF4-FFF2-40B4-BE49-F238E27FC236}">
                <a16:creationId xmlns:a16="http://schemas.microsoft.com/office/drawing/2014/main" id="{EB750B99-736D-4F8F-B662-E3D550C88162}"/>
              </a:ext>
            </a:extLst>
          </p:cNvPr>
          <p:cNvSpPr>
            <a:spLocks noGrp="1"/>
          </p:cNvSpPr>
          <p:nvPr>
            <p:ph type="pic" sz="quarter" idx="16"/>
          </p:nvPr>
        </p:nvSpPr>
        <p:spPr>
          <a:xfrm>
            <a:off x="1064498" y="1909063"/>
            <a:ext cx="2283429" cy="2210757"/>
          </a:xfrm>
          <a:solidFill>
            <a:srgbClr val="E0E5EC"/>
          </a:solidFill>
        </p:spPr>
        <p:txBody>
          <a:bodyPr>
            <a:normAutofit/>
          </a:bodyPr>
          <a:lstStyle>
            <a:lvl1pPr>
              <a:defRPr sz="1600">
                <a:solidFill>
                  <a:schemeClr val="bg1"/>
                </a:solidFill>
                <a:latin typeface="Arial" panose="020B0604020202020204" pitchFamily="34" charset="0"/>
                <a:cs typeface="Arial" panose="020B0604020202020204" pitchFamily="34" charset="0"/>
              </a:defRPr>
            </a:lvl1pPr>
          </a:lstStyle>
          <a:p>
            <a:endParaRPr lang="fr-FR"/>
          </a:p>
        </p:txBody>
      </p:sp>
      <p:sp>
        <p:nvSpPr>
          <p:cNvPr id="12" name="Picture Placeholder 8">
            <a:extLst>
              <a:ext uri="{FF2B5EF4-FFF2-40B4-BE49-F238E27FC236}">
                <a16:creationId xmlns:a16="http://schemas.microsoft.com/office/drawing/2014/main" id="{2EF24716-D190-4BA6-9AC5-299580F99CF6}"/>
              </a:ext>
            </a:extLst>
          </p:cNvPr>
          <p:cNvSpPr>
            <a:spLocks noGrp="1"/>
          </p:cNvSpPr>
          <p:nvPr>
            <p:ph type="pic" sz="quarter" idx="17"/>
          </p:nvPr>
        </p:nvSpPr>
        <p:spPr>
          <a:xfrm>
            <a:off x="3655297" y="1909063"/>
            <a:ext cx="2277599" cy="2210757"/>
          </a:xfrm>
          <a:solidFill>
            <a:srgbClr val="E0E5EC"/>
          </a:solidFill>
        </p:spPr>
        <p:txBody>
          <a:bodyPr>
            <a:normAutofit/>
          </a:bodyPr>
          <a:lstStyle>
            <a:lvl1pPr>
              <a:defRPr sz="1600">
                <a:solidFill>
                  <a:schemeClr val="bg1"/>
                </a:solidFill>
                <a:latin typeface="Arial" panose="020B0604020202020204" pitchFamily="34" charset="0"/>
                <a:cs typeface="Arial" panose="020B0604020202020204" pitchFamily="34" charset="0"/>
              </a:defRPr>
            </a:lvl1pPr>
          </a:lstStyle>
          <a:p>
            <a:endParaRPr lang="fr-FR"/>
          </a:p>
        </p:txBody>
      </p:sp>
      <p:sp>
        <p:nvSpPr>
          <p:cNvPr id="13" name="Picture Placeholder 9">
            <a:extLst>
              <a:ext uri="{FF2B5EF4-FFF2-40B4-BE49-F238E27FC236}">
                <a16:creationId xmlns:a16="http://schemas.microsoft.com/office/drawing/2014/main" id="{40B91E50-AA78-4722-9851-D9CE6CBCBC55}"/>
              </a:ext>
            </a:extLst>
          </p:cNvPr>
          <p:cNvSpPr>
            <a:spLocks noGrp="1"/>
          </p:cNvSpPr>
          <p:nvPr>
            <p:ph type="pic" sz="quarter" idx="18"/>
          </p:nvPr>
        </p:nvSpPr>
        <p:spPr>
          <a:xfrm>
            <a:off x="6244568" y="1909063"/>
            <a:ext cx="2280650" cy="2210757"/>
          </a:xfrm>
          <a:solidFill>
            <a:srgbClr val="E0E5EC"/>
          </a:solidFill>
        </p:spPr>
        <p:txBody>
          <a:bodyPr>
            <a:normAutofit/>
          </a:bodyPr>
          <a:lstStyle>
            <a:lvl1pPr>
              <a:defRPr sz="1600">
                <a:solidFill>
                  <a:schemeClr val="bg1"/>
                </a:solidFill>
                <a:latin typeface="Arial" panose="020B0604020202020204" pitchFamily="34" charset="0"/>
                <a:cs typeface="Arial" panose="020B0604020202020204" pitchFamily="34" charset="0"/>
              </a:defRPr>
            </a:lvl1pPr>
          </a:lstStyle>
          <a:p>
            <a:endParaRPr lang="fr-FR"/>
          </a:p>
        </p:txBody>
      </p:sp>
      <p:sp>
        <p:nvSpPr>
          <p:cNvPr id="14" name="Picture Placeholder 10">
            <a:extLst>
              <a:ext uri="{FF2B5EF4-FFF2-40B4-BE49-F238E27FC236}">
                <a16:creationId xmlns:a16="http://schemas.microsoft.com/office/drawing/2014/main" id="{1E85B7FA-1DF0-420E-BEF6-760B15F8CD4F}"/>
              </a:ext>
            </a:extLst>
          </p:cNvPr>
          <p:cNvSpPr>
            <a:spLocks noGrp="1"/>
          </p:cNvSpPr>
          <p:nvPr>
            <p:ph type="pic" sz="quarter" idx="19"/>
          </p:nvPr>
        </p:nvSpPr>
        <p:spPr>
          <a:xfrm>
            <a:off x="8832613" y="1909063"/>
            <a:ext cx="2283429" cy="2210757"/>
          </a:xfrm>
          <a:solidFill>
            <a:srgbClr val="E0E5EC"/>
          </a:solidFill>
        </p:spPr>
        <p:txBody>
          <a:bodyPr>
            <a:normAutofit/>
          </a:bodyPr>
          <a:lstStyle>
            <a:lvl1pPr>
              <a:defRPr sz="1600">
                <a:solidFill>
                  <a:schemeClr val="bg1"/>
                </a:solidFill>
                <a:latin typeface="Arial" panose="020B0604020202020204" pitchFamily="34" charset="0"/>
                <a:cs typeface="Arial" panose="020B0604020202020204" pitchFamily="34" charset="0"/>
              </a:defRPr>
            </a:lvl1pPr>
          </a:lstStyle>
          <a:p>
            <a:endParaRPr lang="fr-FR"/>
          </a:p>
        </p:txBody>
      </p:sp>
      <p:sp>
        <p:nvSpPr>
          <p:cNvPr id="15" name="Espace réservé du pied de page 4">
            <a:extLst>
              <a:ext uri="{FF2B5EF4-FFF2-40B4-BE49-F238E27FC236}">
                <a16:creationId xmlns:a16="http://schemas.microsoft.com/office/drawing/2014/main" id="{87DD28C1-EC59-4B86-9861-9F3437B790A3}"/>
              </a:ext>
            </a:extLst>
          </p:cNvPr>
          <p:cNvSpPr>
            <a:spLocks noGrp="1"/>
          </p:cNvSpPr>
          <p:nvPr>
            <p:ph type="ftr" sz="quarter" idx="11"/>
          </p:nvPr>
        </p:nvSpPr>
        <p:spPr>
          <a:xfrm>
            <a:off x="4038600" y="6356350"/>
            <a:ext cx="4114800" cy="365125"/>
          </a:xfrm>
        </p:spPr>
        <p:txBody>
          <a:bodyPr/>
          <a:lstStyle>
            <a:lvl1pPr>
              <a:defRPr sz="1050">
                <a:solidFill>
                  <a:schemeClr val="tx1"/>
                </a:solidFill>
                <a:latin typeface="Arial" panose="020B0604020202020204" pitchFamily="34" charset="0"/>
                <a:cs typeface="Arial" panose="020B0604020202020204" pitchFamily="34" charset="0"/>
              </a:defRPr>
            </a:lvl1pPr>
          </a:lstStyle>
          <a:p>
            <a:r>
              <a:rPr lang="fr-FR"/>
              <a:t>Titre du document</a:t>
            </a:r>
          </a:p>
        </p:txBody>
      </p:sp>
      <p:sp>
        <p:nvSpPr>
          <p:cNvPr id="10" name="ZoneTexte 9">
            <a:extLst>
              <a:ext uri="{FF2B5EF4-FFF2-40B4-BE49-F238E27FC236}">
                <a16:creationId xmlns:a16="http://schemas.microsoft.com/office/drawing/2014/main" id="{0A1A7E1C-44F7-495A-A2ED-B7565E2299E0}"/>
              </a:ext>
            </a:extLst>
          </p:cNvPr>
          <p:cNvSpPr txBox="1"/>
          <p:nvPr userDrawn="1"/>
        </p:nvSpPr>
        <p:spPr>
          <a:xfrm rot="5400000">
            <a:off x="142875" y="491610"/>
            <a:ext cx="581025" cy="369332"/>
          </a:xfrm>
          <a:prstGeom prst="rect">
            <a:avLst/>
          </a:prstGeom>
          <a:noFill/>
        </p:spPr>
        <p:txBody>
          <a:bodyPr wrap="square">
            <a:spAutoFit/>
          </a:bodyPr>
          <a:lstStyle/>
          <a:p>
            <a:r>
              <a:rPr lang="fr-FR" sz="1800" b="1" spc="-200">
                <a:solidFill>
                  <a:srgbClr val="031C2D"/>
                </a:solidFill>
                <a:latin typeface="Arial" panose="020B0604020202020204" pitchFamily="34" charset="0"/>
                <a:cs typeface="Arial" panose="020B0604020202020204" pitchFamily="34" charset="0"/>
              </a:rPr>
              <a:t>• • •</a:t>
            </a:r>
            <a:endParaRPr lang="fr-FR" b="1" spc="-200">
              <a:solidFill>
                <a:srgbClr val="031C2D"/>
              </a:solidFill>
            </a:endParaRPr>
          </a:p>
        </p:txBody>
      </p:sp>
      <p:sp>
        <p:nvSpPr>
          <p:cNvPr id="19" name="Espace réservé du numéro de diapositive 5">
            <a:extLst>
              <a:ext uri="{FF2B5EF4-FFF2-40B4-BE49-F238E27FC236}">
                <a16:creationId xmlns:a16="http://schemas.microsoft.com/office/drawing/2014/main" id="{E3A2ABB3-80DE-4485-9A03-6E7CB5D141AB}"/>
              </a:ext>
            </a:extLst>
          </p:cNvPr>
          <p:cNvSpPr>
            <a:spLocks noGrp="1"/>
          </p:cNvSpPr>
          <p:nvPr>
            <p:ph type="sldNum" sz="quarter" idx="12"/>
          </p:nvPr>
        </p:nvSpPr>
        <p:spPr>
          <a:xfrm>
            <a:off x="11544300" y="6356350"/>
            <a:ext cx="476250" cy="365125"/>
          </a:xfrm>
        </p:spPr>
        <p:txBody>
          <a:bodyPr/>
          <a:lstStyle>
            <a:lvl1pPr algn="r">
              <a:defRPr sz="1200">
                <a:solidFill>
                  <a:schemeClr val="tx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cxnSp>
        <p:nvCxnSpPr>
          <p:cNvPr id="20" name="Connecteur droit 19">
            <a:extLst>
              <a:ext uri="{FF2B5EF4-FFF2-40B4-BE49-F238E27FC236}">
                <a16:creationId xmlns:a16="http://schemas.microsoft.com/office/drawing/2014/main" id="{7B649290-C964-4A5C-A4DC-EF5628CDD1DB}"/>
              </a:ext>
            </a:extLst>
          </p:cNvPr>
          <p:cNvCxnSpPr>
            <a:cxnSpLocks/>
          </p:cNvCxnSpPr>
          <p:nvPr userDrawn="1"/>
        </p:nvCxnSpPr>
        <p:spPr>
          <a:xfrm>
            <a:off x="1704975" y="6553200"/>
            <a:ext cx="273600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FAA7DC79-A6F6-4E6C-AA9E-EE47613FA082}"/>
              </a:ext>
            </a:extLst>
          </p:cNvPr>
          <p:cNvCxnSpPr>
            <a:cxnSpLocks/>
          </p:cNvCxnSpPr>
          <p:nvPr userDrawn="1"/>
        </p:nvCxnSpPr>
        <p:spPr>
          <a:xfrm>
            <a:off x="7820025" y="6553200"/>
            <a:ext cx="360045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pic>
        <p:nvPicPr>
          <p:cNvPr id="22" name="Image 21">
            <a:extLst>
              <a:ext uri="{FF2B5EF4-FFF2-40B4-BE49-F238E27FC236}">
                <a16:creationId xmlns:a16="http://schemas.microsoft.com/office/drawing/2014/main" id="{09F85EF8-4800-4D3D-BACB-732B0315E8F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Tree>
    <p:extLst>
      <p:ext uri="{BB962C8B-B14F-4D97-AF65-F5344CB8AC3E}">
        <p14:creationId xmlns:p14="http://schemas.microsoft.com/office/powerpoint/2010/main" val="42198344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Grande Image">
    <p:spTree>
      <p:nvGrpSpPr>
        <p:cNvPr id="1" name=""/>
        <p:cNvGrpSpPr/>
        <p:nvPr/>
      </p:nvGrpSpPr>
      <p:grpSpPr>
        <a:xfrm>
          <a:off x="0" y="0"/>
          <a:ext cx="0" cy="0"/>
          <a:chOff x="0" y="0"/>
          <a:chExt cx="0" cy="0"/>
        </a:xfrm>
      </p:grpSpPr>
      <p:sp>
        <p:nvSpPr>
          <p:cNvPr id="12" name="Espace réservé du pied de page 4">
            <a:extLst>
              <a:ext uri="{FF2B5EF4-FFF2-40B4-BE49-F238E27FC236}">
                <a16:creationId xmlns:a16="http://schemas.microsoft.com/office/drawing/2014/main" id="{641BF90F-019F-4A69-8689-3906A901FBD7}"/>
              </a:ext>
            </a:extLst>
          </p:cNvPr>
          <p:cNvSpPr>
            <a:spLocks noGrp="1"/>
          </p:cNvSpPr>
          <p:nvPr>
            <p:ph type="ftr" sz="quarter" idx="11"/>
          </p:nvPr>
        </p:nvSpPr>
        <p:spPr>
          <a:xfrm>
            <a:off x="4038600" y="6356350"/>
            <a:ext cx="4114800" cy="365125"/>
          </a:xfrm>
        </p:spPr>
        <p:txBody>
          <a:bodyPr/>
          <a:lstStyle>
            <a:lvl1pPr>
              <a:defRPr sz="1050">
                <a:solidFill>
                  <a:schemeClr val="tx1"/>
                </a:solidFill>
                <a:latin typeface="Arial" panose="020B0604020202020204" pitchFamily="34" charset="0"/>
                <a:cs typeface="Arial" panose="020B0604020202020204" pitchFamily="34" charset="0"/>
              </a:defRPr>
            </a:lvl1pPr>
          </a:lstStyle>
          <a:p>
            <a:r>
              <a:rPr lang="fr-FR"/>
              <a:t>Titre du document</a:t>
            </a:r>
          </a:p>
        </p:txBody>
      </p:sp>
      <p:sp>
        <p:nvSpPr>
          <p:cNvPr id="16" name="Picture Placeholder 7">
            <a:extLst>
              <a:ext uri="{FF2B5EF4-FFF2-40B4-BE49-F238E27FC236}">
                <a16:creationId xmlns:a16="http://schemas.microsoft.com/office/drawing/2014/main" id="{2035D1B8-B59B-4351-937D-241CF60D2F79}"/>
              </a:ext>
            </a:extLst>
          </p:cNvPr>
          <p:cNvSpPr>
            <a:spLocks noGrp="1"/>
          </p:cNvSpPr>
          <p:nvPr>
            <p:ph type="pic" sz="quarter" idx="16"/>
          </p:nvPr>
        </p:nvSpPr>
        <p:spPr>
          <a:xfrm>
            <a:off x="4093448" y="1528063"/>
            <a:ext cx="7260352" cy="4139312"/>
          </a:xfrm>
          <a:solidFill>
            <a:srgbClr val="E0E5EC"/>
          </a:solidFill>
        </p:spPr>
        <p:txBody>
          <a:bodyPr>
            <a:normAutofit/>
          </a:bodyPr>
          <a:lstStyle>
            <a:lvl1pPr>
              <a:defRPr sz="1600">
                <a:solidFill>
                  <a:schemeClr val="bg1"/>
                </a:solidFill>
                <a:latin typeface="Arial" panose="020B0604020202020204" pitchFamily="34" charset="0"/>
                <a:cs typeface="Arial" panose="020B0604020202020204" pitchFamily="34" charset="0"/>
              </a:defRPr>
            </a:lvl1pPr>
          </a:lstStyle>
          <a:p>
            <a:endParaRPr lang="fr-FR"/>
          </a:p>
        </p:txBody>
      </p:sp>
      <p:sp>
        <p:nvSpPr>
          <p:cNvPr id="7" name="ZoneTexte 6">
            <a:extLst>
              <a:ext uri="{FF2B5EF4-FFF2-40B4-BE49-F238E27FC236}">
                <a16:creationId xmlns:a16="http://schemas.microsoft.com/office/drawing/2014/main" id="{41B2C4BA-1E02-4077-BEE9-70DCC00A0483}"/>
              </a:ext>
            </a:extLst>
          </p:cNvPr>
          <p:cNvSpPr txBox="1"/>
          <p:nvPr userDrawn="1"/>
        </p:nvSpPr>
        <p:spPr>
          <a:xfrm rot="5400000">
            <a:off x="142875" y="491610"/>
            <a:ext cx="581025" cy="369332"/>
          </a:xfrm>
          <a:prstGeom prst="rect">
            <a:avLst/>
          </a:prstGeom>
          <a:noFill/>
        </p:spPr>
        <p:txBody>
          <a:bodyPr wrap="square">
            <a:spAutoFit/>
          </a:bodyPr>
          <a:lstStyle/>
          <a:p>
            <a:r>
              <a:rPr lang="fr-FR" sz="1800" b="1" spc="-200">
                <a:solidFill>
                  <a:srgbClr val="031C2D"/>
                </a:solidFill>
                <a:latin typeface="Arial" panose="020B0604020202020204" pitchFamily="34" charset="0"/>
                <a:cs typeface="Arial" panose="020B0604020202020204" pitchFamily="34" charset="0"/>
              </a:rPr>
              <a:t>• • •</a:t>
            </a:r>
            <a:endParaRPr lang="fr-FR" b="1" spc="-200">
              <a:solidFill>
                <a:srgbClr val="031C2D"/>
              </a:solidFill>
            </a:endParaRPr>
          </a:p>
        </p:txBody>
      </p:sp>
      <p:sp>
        <p:nvSpPr>
          <p:cNvPr id="9" name="Espace réservé du numéro de diapositive 5">
            <a:extLst>
              <a:ext uri="{FF2B5EF4-FFF2-40B4-BE49-F238E27FC236}">
                <a16:creationId xmlns:a16="http://schemas.microsoft.com/office/drawing/2014/main" id="{BFC96F23-B73E-4E71-832C-4BCE0F0ABDB2}"/>
              </a:ext>
            </a:extLst>
          </p:cNvPr>
          <p:cNvSpPr>
            <a:spLocks noGrp="1"/>
          </p:cNvSpPr>
          <p:nvPr>
            <p:ph type="sldNum" sz="quarter" idx="12"/>
          </p:nvPr>
        </p:nvSpPr>
        <p:spPr>
          <a:xfrm>
            <a:off x="11544300" y="6356350"/>
            <a:ext cx="476250" cy="365125"/>
          </a:xfrm>
        </p:spPr>
        <p:txBody>
          <a:bodyPr/>
          <a:lstStyle>
            <a:lvl1pPr algn="r">
              <a:defRPr sz="1200">
                <a:solidFill>
                  <a:schemeClr val="tx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cxnSp>
        <p:nvCxnSpPr>
          <p:cNvPr id="10" name="Connecteur droit 9">
            <a:extLst>
              <a:ext uri="{FF2B5EF4-FFF2-40B4-BE49-F238E27FC236}">
                <a16:creationId xmlns:a16="http://schemas.microsoft.com/office/drawing/2014/main" id="{3B0703FD-588E-479D-BE19-557ED997C986}"/>
              </a:ext>
            </a:extLst>
          </p:cNvPr>
          <p:cNvCxnSpPr>
            <a:cxnSpLocks/>
          </p:cNvCxnSpPr>
          <p:nvPr userDrawn="1"/>
        </p:nvCxnSpPr>
        <p:spPr>
          <a:xfrm>
            <a:off x="1704975" y="6553200"/>
            <a:ext cx="273600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1FEBBF9D-1482-441E-82AC-A2F03CF7EB09}"/>
              </a:ext>
            </a:extLst>
          </p:cNvPr>
          <p:cNvCxnSpPr>
            <a:cxnSpLocks/>
          </p:cNvCxnSpPr>
          <p:nvPr userDrawn="1"/>
        </p:nvCxnSpPr>
        <p:spPr>
          <a:xfrm>
            <a:off x="7820025" y="6553200"/>
            <a:ext cx="360045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pic>
        <p:nvPicPr>
          <p:cNvPr id="17" name="Image 16">
            <a:extLst>
              <a:ext uri="{FF2B5EF4-FFF2-40B4-BE49-F238E27FC236}">
                <a16:creationId xmlns:a16="http://schemas.microsoft.com/office/drawing/2014/main" id="{E950C9E4-6D5B-42FE-B109-263921551E05}"/>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Tree>
    <p:extLst>
      <p:ext uri="{BB962C8B-B14F-4D97-AF65-F5344CB8AC3E}">
        <p14:creationId xmlns:p14="http://schemas.microsoft.com/office/powerpoint/2010/main" val="181073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ide Fi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6CDD1A-A2E8-420E-91ED-322DE956D8E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06FAA37-3808-4C99-AB1A-19046D7E38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D2BCC0B-8FAD-4089-B6DD-3DFBF849D8EF}"/>
              </a:ext>
            </a:extLst>
          </p:cNvPr>
          <p:cNvSpPr>
            <a:spLocks noGrp="1"/>
          </p:cNvSpPr>
          <p:nvPr>
            <p:ph type="dt" sz="half" idx="10"/>
          </p:nvPr>
        </p:nvSpPr>
        <p:spPr/>
        <p:txBody>
          <a:bodyPr/>
          <a:lstStyle/>
          <a:p>
            <a:endParaRPr lang="fr-FR"/>
          </a:p>
        </p:txBody>
      </p:sp>
      <p:sp>
        <p:nvSpPr>
          <p:cNvPr id="5" name="Espace réservé du pied de page 4">
            <a:extLst>
              <a:ext uri="{FF2B5EF4-FFF2-40B4-BE49-F238E27FC236}">
                <a16:creationId xmlns:a16="http://schemas.microsoft.com/office/drawing/2014/main" id="{7E8EDE58-D0DA-436D-9220-D451CCAC6F1C}"/>
              </a:ext>
            </a:extLst>
          </p:cNvPr>
          <p:cNvSpPr>
            <a:spLocks noGrp="1"/>
          </p:cNvSpPr>
          <p:nvPr>
            <p:ph type="ftr" sz="quarter" idx="11"/>
          </p:nvPr>
        </p:nvSpPr>
        <p:spPr/>
        <p:txBody>
          <a:bodyPr/>
          <a:lstStyle/>
          <a:p>
            <a:r>
              <a:rPr lang="fr-FR"/>
              <a:t>Titre du document</a:t>
            </a:r>
          </a:p>
        </p:txBody>
      </p:sp>
      <p:sp>
        <p:nvSpPr>
          <p:cNvPr id="6" name="Espace réservé du numéro de diapositive 5">
            <a:extLst>
              <a:ext uri="{FF2B5EF4-FFF2-40B4-BE49-F238E27FC236}">
                <a16:creationId xmlns:a16="http://schemas.microsoft.com/office/drawing/2014/main" id="{A054154F-7283-49B8-BFAC-B20CB226271A}"/>
              </a:ext>
            </a:extLst>
          </p:cNvPr>
          <p:cNvSpPr>
            <a:spLocks noGrp="1"/>
          </p:cNvSpPr>
          <p:nvPr>
            <p:ph type="sldNum" sz="quarter" idx="12"/>
          </p:nvPr>
        </p:nvSpPr>
        <p:spPr/>
        <p:txBody>
          <a:bodyPr/>
          <a:lstStyle/>
          <a:p>
            <a:fld id="{B27E4950-5E41-4441-8EF5-9415B2EC2EEF}" type="slidenum">
              <a:rPr lang="fr-FR" smtClean="0"/>
              <a:t>‹N°›</a:t>
            </a:fld>
            <a:endParaRPr lang="fr-FR"/>
          </a:p>
        </p:txBody>
      </p:sp>
      <p:pic>
        <p:nvPicPr>
          <p:cNvPr id="7" name="Image 6" descr="Une image contenant personne&#10;&#10;Description générée automatiquement">
            <a:extLst>
              <a:ext uri="{FF2B5EF4-FFF2-40B4-BE49-F238E27FC236}">
                <a16:creationId xmlns:a16="http://schemas.microsoft.com/office/drawing/2014/main" id="{BD5D1447-7701-400E-A3AF-9DD32D6D2972}"/>
              </a:ext>
            </a:extLst>
          </p:cNvPr>
          <p:cNvPicPr>
            <a:picLocks noChangeAspect="1"/>
          </p:cNvPicPr>
          <p:nvPr userDrawn="1"/>
        </p:nvPicPr>
        <p:blipFill rotWithShape="1">
          <a:blip r:embed="rId2" cstate="screen">
            <a:extLst>
              <a:ext uri="{BEBA8EAE-BF5A-486C-A8C5-ECC9F3942E4B}">
                <a14:imgProps xmlns:a14="http://schemas.microsoft.com/office/drawing/2010/main">
                  <a14:imgLayer r:embed="rId3">
                    <a14:imgEffect>
                      <a14:saturation sat="0"/>
                    </a14:imgEffect>
                    <a14:imgEffect>
                      <a14:brightnessContrast contrast="38000"/>
                    </a14:imgEffect>
                  </a14:imgLayer>
                </a14:imgProps>
              </a:ex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499D50B5-A173-4392-8702-D8DAA537093A}"/>
              </a:ext>
            </a:extLst>
          </p:cNvPr>
          <p:cNvSpPr/>
          <p:nvPr userDrawn="1"/>
        </p:nvSpPr>
        <p:spPr>
          <a:xfrm>
            <a:off x="0" y="0"/>
            <a:ext cx="12192000" cy="6858000"/>
          </a:xfrm>
          <a:prstGeom prst="rect">
            <a:avLst/>
          </a:prstGeom>
          <a:solidFill>
            <a:srgbClr val="0E152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63419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rslide 1">
    <p:spTree>
      <p:nvGrpSpPr>
        <p:cNvPr id="1" name=""/>
        <p:cNvGrpSpPr/>
        <p:nvPr/>
      </p:nvGrpSpPr>
      <p:grpSpPr>
        <a:xfrm>
          <a:off x="0" y="0"/>
          <a:ext cx="0" cy="0"/>
          <a:chOff x="0" y="0"/>
          <a:chExt cx="0" cy="0"/>
        </a:xfrm>
      </p:grpSpPr>
      <p:sp>
        <p:nvSpPr>
          <p:cNvPr id="9" name="Espace réservé du pied de page 4">
            <a:extLst>
              <a:ext uri="{FF2B5EF4-FFF2-40B4-BE49-F238E27FC236}">
                <a16:creationId xmlns:a16="http://schemas.microsoft.com/office/drawing/2014/main" id="{3F9189D9-2E3E-4EA4-8204-6C44DB3632F2}"/>
              </a:ext>
            </a:extLst>
          </p:cNvPr>
          <p:cNvSpPr>
            <a:spLocks noGrp="1"/>
          </p:cNvSpPr>
          <p:nvPr>
            <p:ph type="ftr" sz="quarter" idx="11"/>
          </p:nvPr>
        </p:nvSpPr>
        <p:spPr>
          <a:xfrm>
            <a:off x="4038600" y="6356350"/>
            <a:ext cx="4114800" cy="365125"/>
          </a:xfrm>
        </p:spPr>
        <p:txBody>
          <a:bodyPr/>
          <a:lstStyle>
            <a:lvl1pPr>
              <a:defRPr sz="1050">
                <a:solidFill>
                  <a:schemeClr val="tx1"/>
                </a:solidFill>
                <a:latin typeface="Arial" panose="020B0604020202020204" pitchFamily="34" charset="0"/>
                <a:cs typeface="Arial" panose="020B0604020202020204" pitchFamily="34" charset="0"/>
              </a:defRPr>
            </a:lvl1pPr>
          </a:lstStyle>
          <a:p>
            <a:r>
              <a:rPr lang="fr-FR"/>
              <a:t>Titre du document</a:t>
            </a:r>
          </a:p>
        </p:txBody>
      </p:sp>
      <p:sp>
        <p:nvSpPr>
          <p:cNvPr id="13" name="Ellipse 12">
            <a:extLst>
              <a:ext uri="{FF2B5EF4-FFF2-40B4-BE49-F238E27FC236}">
                <a16:creationId xmlns:a16="http://schemas.microsoft.com/office/drawing/2014/main" id="{1D8A16C8-2C0D-485F-9289-FC27D7CD104A}"/>
              </a:ext>
            </a:extLst>
          </p:cNvPr>
          <p:cNvSpPr/>
          <p:nvPr userDrawn="1"/>
        </p:nvSpPr>
        <p:spPr>
          <a:xfrm>
            <a:off x="5424487" y="1085862"/>
            <a:ext cx="1347788" cy="1347787"/>
          </a:xfrm>
          <a:prstGeom prst="ellipse">
            <a:avLst/>
          </a:prstGeom>
          <a:solidFill>
            <a:srgbClr val="CDD2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Ellipse 13">
            <a:extLst>
              <a:ext uri="{FF2B5EF4-FFF2-40B4-BE49-F238E27FC236}">
                <a16:creationId xmlns:a16="http://schemas.microsoft.com/office/drawing/2014/main" id="{067F4CB9-9385-429F-BF74-F9B5FD359FDD}"/>
              </a:ext>
            </a:extLst>
          </p:cNvPr>
          <p:cNvSpPr/>
          <p:nvPr userDrawn="1"/>
        </p:nvSpPr>
        <p:spPr>
          <a:xfrm>
            <a:off x="5424487" y="2750859"/>
            <a:ext cx="1347788" cy="1347787"/>
          </a:xfrm>
          <a:prstGeom prst="ellipse">
            <a:avLst/>
          </a:prstGeom>
          <a:solidFill>
            <a:srgbClr val="CDD2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Ellipse 14">
            <a:extLst>
              <a:ext uri="{FF2B5EF4-FFF2-40B4-BE49-F238E27FC236}">
                <a16:creationId xmlns:a16="http://schemas.microsoft.com/office/drawing/2014/main" id="{59B56976-2247-4474-BBFA-EFD0AEA0391C}"/>
              </a:ext>
            </a:extLst>
          </p:cNvPr>
          <p:cNvSpPr/>
          <p:nvPr userDrawn="1"/>
        </p:nvSpPr>
        <p:spPr>
          <a:xfrm>
            <a:off x="5424487" y="4415856"/>
            <a:ext cx="1347788" cy="1347787"/>
          </a:xfrm>
          <a:prstGeom prst="ellipse">
            <a:avLst/>
          </a:prstGeom>
          <a:solidFill>
            <a:srgbClr val="CDD2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Espace réservé du numéro de diapositive 5">
            <a:extLst>
              <a:ext uri="{FF2B5EF4-FFF2-40B4-BE49-F238E27FC236}">
                <a16:creationId xmlns:a16="http://schemas.microsoft.com/office/drawing/2014/main" id="{33CB1686-A5E9-4F80-B61E-42165CEB2AC2}"/>
              </a:ext>
            </a:extLst>
          </p:cNvPr>
          <p:cNvSpPr>
            <a:spLocks noGrp="1"/>
          </p:cNvSpPr>
          <p:nvPr>
            <p:ph type="sldNum" sz="quarter" idx="12"/>
          </p:nvPr>
        </p:nvSpPr>
        <p:spPr>
          <a:xfrm>
            <a:off x="11544300" y="6356350"/>
            <a:ext cx="476250" cy="365125"/>
          </a:xfrm>
        </p:spPr>
        <p:txBody>
          <a:bodyPr/>
          <a:lstStyle>
            <a:lvl1pPr algn="r">
              <a:defRPr sz="1200">
                <a:solidFill>
                  <a:schemeClr val="tx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cxnSp>
        <p:nvCxnSpPr>
          <p:cNvPr id="17" name="Connecteur droit 16">
            <a:extLst>
              <a:ext uri="{FF2B5EF4-FFF2-40B4-BE49-F238E27FC236}">
                <a16:creationId xmlns:a16="http://schemas.microsoft.com/office/drawing/2014/main" id="{6460DCE4-60C7-44CA-A180-E312AC7D09D5}"/>
              </a:ext>
            </a:extLst>
          </p:cNvPr>
          <p:cNvCxnSpPr>
            <a:cxnSpLocks/>
          </p:cNvCxnSpPr>
          <p:nvPr userDrawn="1"/>
        </p:nvCxnSpPr>
        <p:spPr>
          <a:xfrm>
            <a:off x="1704975" y="6553200"/>
            <a:ext cx="273600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11F5A0A8-60E2-4BCA-821E-78B2289DB08A}"/>
              </a:ext>
            </a:extLst>
          </p:cNvPr>
          <p:cNvCxnSpPr>
            <a:cxnSpLocks/>
          </p:cNvCxnSpPr>
          <p:nvPr userDrawn="1"/>
        </p:nvCxnSpPr>
        <p:spPr>
          <a:xfrm>
            <a:off x="7820025" y="6553200"/>
            <a:ext cx="360045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pic>
        <p:nvPicPr>
          <p:cNvPr id="19" name="Image 18">
            <a:extLst>
              <a:ext uri="{FF2B5EF4-FFF2-40B4-BE49-F238E27FC236}">
                <a16:creationId xmlns:a16="http://schemas.microsoft.com/office/drawing/2014/main" id="{35554C15-BFD1-446A-A1D4-7E76AFEC5019}"/>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Tree>
    <p:extLst>
      <p:ext uri="{BB962C8B-B14F-4D97-AF65-F5344CB8AC3E}">
        <p14:creationId xmlns:p14="http://schemas.microsoft.com/office/powerpoint/2010/main" val="156273123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Interslide 2">
    <p:bg>
      <p:bgPr>
        <a:solidFill>
          <a:srgbClr val="2978BE"/>
        </a:solidFill>
        <a:effectLst/>
      </p:bgPr>
    </p:bg>
    <p:spTree>
      <p:nvGrpSpPr>
        <p:cNvPr id="1" name=""/>
        <p:cNvGrpSpPr/>
        <p:nvPr/>
      </p:nvGrpSpPr>
      <p:grpSpPr>
        <a:xfrm>
          <a:off x="0" y="0"/>
          <a:ext cx="0" cy="0"/>
          <a:chOff x="0" y="0"/>
          <a:chExt cx="0" cy="0"/>
        </a:xfrm>
      </p:grpSpPr>
      <p:sp>
        <p:nvSpPr>
          <p:cNvPr id="9" name="Espace réservé du pied de page 4">
            <a:extLst>
              <a:ext uri="{FF2B5EF4-FFF2-40B4-BE49-F238E27FC236}">
                <a16:creationId xmlns:a16="http://schemas.microsoft.com/office/drawing/2014/main" id="{3F9189D9-2E3E-4EA4-8204-6C44DB3632F2}"/>
              </a:ext>
            </a:extLst>
          </p:cNvPr>
          <p:cNvSpPr>
            <a:spLocks noGrp="1"/>
          </p:cNvSpPr>
          <p:nvPr>
            <p:ph type="ftr" sz="quarter" idx="11"/>
          </p:nvPr>
        </p:nvSpPr>
        <p:spPr>
          <a:xfrm>
            <a:off x="4038600" y="6356350"/>
            <a:ext cx="4114800" cy="365125"/>
          </a:xfrm>
        </p:spPr>
        <p:txBody>
          <a:bodyPr/>
          <a:lstStyle>
            <a:lvl1pPr>
              <a:defRPr sz="1050">
                <a:solidFill>
                  <a:schemeClr val="bg1"/>
                </a:solidFill>
                <a:latin typeface="Arial" panose="020B0604020202020204" pitchFamily="34" charset="0"/>
                <a:cs typeface="Arial" panose="020B0604020202020204" pitchFamily="34" charset="0"/>
              </a:defRPr>
            </a:lvl1pPr>
          </a:lstStyle>
          <a:p>
            <a:r>
              <a:rPr lang="fr-FR"/>
              <a:t>Titre du document</a:t>
            </a:r>
          </a:p>
        </p:txBody>
      </p:sp>
      <p:grpSp>
        <p:nvGrpSpPr>
          <p:cNvPr id="16" name="Groupe 15">
            <a:extLst>
              <a:ext uri="{FF2B5EF4-FFF2-40B4-BE49-F238E27FC236}">
                <a16:creationId xmlns:a16="http://schemas.microsoft.com/office/drawing/2014/main" id="{C5AB4470-0903-4C67-996B-55035C7659E8}"/>
              </a:ext>
            </a:extLst>
          </p:cNvPr>
          <p:cNvGrpSpPr/>
          <p:nvPr userDrawn="1"/>
        </p:nvGrpSpPr>
        <p:grpSpPr>
          <a:xfrm>
            <a:off x="466725" y="447675"/>
            <a:ext cx="123825" cy="440265"/>
            <a:chOff x="466725" y="447674"/>
            <a:chExt cx="171451" cy="609601"/>
          </a:xfrm>
        </p:grpSpPr>
        <p:sp>
          <p:nvSpPr>
            <p:cNvPr id="13" name="Ellipse 12">
              <a:extLst>
                <a:ext uri="{FF2B5EF4-FFF2-40B4-BE49-F238E27FC236}">
                  <a16:creationId xmlns:a16="http://schemas.microsoft.com/office/drawing/2014/main" id="{1D8A16C8-2C0D-485F-9289-FC27D7CD104A}"/>
                </a:ext>
              </a:extLst>
            </p:cNvPr>
            <p:cNvSpPr/>
            <p:nvPr userDrawn="1"/>
          </p:nvSpPr>
          <p:spPr>
            <a:xfrm>
              <a:off x="466725" y="447674"/>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Ellipse 13">
              <a:extLst>
                <a:ext uri="{FF2B5EF4-FFF2-40B4-BE49-F238E27FC236}">
                  <a16:creationId xmlns:a16="http://schemas.microsoft.com/office/drawing/2014/main" id="{067F4CB9-9385-429F-BF74-F9B5FD359FDD}"/>
                </a:ext>
              </a:extLst>
            </p:cNvPr>
            <p:cNvSpPr/>
            <p:nvPr userDrawn="1"/>
          </p:nvSpPr>
          <p:spPr>
            <a:xfrm>
              <a:off x="466725" y="666749"/>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Ellipse 14">
              <a:extLst>
                <a:ext uri="{FF2B5EF4-FFF2-40B4-BE49-F238E27FC236}">
                  <a16:creationId xmlns:a16="http://schemas.microsoft.com/office/drawing/2014/main" id="{59B56976-2247-4474-BBFA-EFD0AEA0391C}"/>
                </a:ext>
              </a:extLst>
            </p:cNvPr>
            <p:cNvSpPr/>
            <p:nvPr userDrawn="1"/>
          </p:nvSpPr>
          <p:spPr>
            <a:xfrm>
              <a:off x="466725" y="885824"/>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pic>
        <p:nvPicPr>
          <p:cNvPr id="17" name="Image 16" descr="Une image contenant texte&#10;&#10;Description générée automatiquement">
            <a:extLst>
              <a:ext uri="{FF2B5EF4-FFF2-40B4-BE49-F238E27FC236}">
                <a16:creationId xmlns:a16="http://schemas.microsoft.com/office/drawing/2014/main" id="{ADD8DEC8-FAD1-4537-8F6D-02FEBDB702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83288" y="-57150"/>
            <a:ext cx="6845323" cy="6858000"/>
          </a:xfrm>
          <a:prstGeom prst="rect">
            <a:avLst/>
          </a:prstGeom>
        </p:spPr>
      </p:pic>
      <p:cxnSp>
        <p:nvCxnSpPr>
          <p:cNvPr id="18" name="Connecteur droit 17">
            <a:extLst>
              <a:ext uri="{FF2B5EF4-FFF2-40B4-BE49-F238E27FC236}">
                <a16:creationId xmlns:a16="http://schemas.microsoft.com/office/drawing/2014/main" id="{2CC883B6-6FC3-4C7A-86BF-A06CD3C9ACBB}"/>
              </a:ext>
            </a:extLst>
          </p:cNvPr>
          <p:cNvCxnSpPr>
            <a:cxnSpLocks/>
          </p:cNvCxnSpPr>
          <p:nvPr userDrawn="1"/>
        </p:nvCxnSpPr>
        <p:spPr>
          <a:xfrm>
            <a:off x="1704975" y="6553200"/>
            <a:ext cx="27360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CD27A10F-B216-45ED-84E9-02BA7309045F}"/>
              </a:ext>
            </a:extLst>
          </p:cNvPr>
          <p:cNvCxnSpPr>
            <a:cxnSpLocks/>
          </p:cNvCxnSpPr>
          <p:nvPr userDrawn="1"/>
        </p:nvCxnSpPr>
        <p:spPr>
          <a:xfrm>
            <a:off x="7820025" y="6553200"/>
            <a:ext cx="360045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Image 19">
            <a:extLst>
              <a:ext uri="{FF2B5EF4-FFF2-40B4-BE49-F238E27FC236}">
                <a16:creationId xmlns:a16="http://schemas.microsoft.com/office/drawing/2014/main" id="{719F47DA-CE50-4DBF-8949-B5EE2EFEE7AE}"/>
              </a:ext>
            </a:extLst>
          </p:cNvPr>
          <p:cNvPicPr>
            <a:picLocks noChangeAspect="1"/>
          </p:cNvPicPr>
          <p:nvPr userDrawn="1"/>
        </p:nvPicPr>
        <p:blipFill>
          <a:blip r:embed="rId3" cstate="email">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
        <p:nvSpPr>
          <p:cNvPr id="21" name="Espace réservé du numéro de diapositive 5">
            <a:extLst>
              <a:ext uri="{FF2B5EF4-FFF2-40B4-BE49-F238E27FC236}">
                <a16:creationId xmlns:a16="http://schemas.microsoft.com/office/drawing/2014/main" id="{98840DE3-693D-4C5D-8B82-55B9BCFE70DC}"/>
              </a:ext>
            </a:extLst>
          </p:cNvPr>
          <p:cNvSpPr>
            <a:spLocks noGrp="1"/>
          </p:cNvSpPr>
          <p:nvPr>
            <p:ph type="sldNum" sz="quarter" idx="12"/>
          </p:nvPr>
        </p:nvSpPr>
        <p:spPr>
          <a:xfrm>
            <a:off x="11544300" y="6356350"/>
            <a:ext cx="476250" cy="365125"/>
          </a:xfrm>
        </p:spPr>
        <p:txBody>
          <a:bodyPr/>
          <a:lstStyle>
            <a:lvl1pPr algn="r">
              <a:defRPr sz="1200">
                <a:solidFill>
                  <a:schemeClr val="bg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spTree>
    <p:extLst>
      <p:ext uri="{BB962C8B-B14F-4D97-AF65-F5344CB8AC3E}">
        <p14:creationId xmlns:p14="http://schemas.microsoft.com/office/powerpoint/2010/main" val="16325251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Interslide 2">
    <p:bg>
      <p:bgPr>
        <a:solidFill>
          <a:srgbClr val="D6AD75"/>
        </a:solidFill>
        <a:effectLst/>
      </p:bgPr>
    </p:bg>
    <p:spTree>
      <p:nvGrpSpPr>
        <p:cNvPr id="1" name=""/>
        <p:cNvGrpSpPr/>
        <p:nvPr/>
      </p:nvGrpSpPr>
      <p:grpSpPr>
        <a:xfrm>
          <a:off x="0" y="0"/>
          <a:ext cx="0" cy="0"/>
          <a:chOff x="0" y="0"/>
          <a:chExt cx="0" cy="0"/>
        </a:xfrm>
      </p:grpSpPr>
      <p:grpSp>
        <p:nvGrpSpPr>
          <p:cNvPr id="16" name="Groupe 15">
            <a:extLst>
              <a:ext uri="{FF2B5EF4-FFF2-40B4-BE49-F238E27FC236}">
                <a16:creationId xmlns:a16="http://schemas.microsoft.com/office/drawing/2014/main" id="{C5AB4470-0903-4C67-996B-55035C7659E8}"/>
              </a:ext>
            </a:extLst>
          </p:cNvPr>
          <p:cNvGrpSpPr/>
          <p:nvPr userDrawn="1"/>
        </p:nvGrpSpPr>
        <p:grpSpPr>
          <a:xfrm>
            <a:off x="466725" y="447675"/>
            <a:ext cx="123825" cy="440265"/>
            <a:chOff x="466725" y="447674"/>
            <a:chExt cx="171451" cy="609601"/>
          </a:xfrm>
        </p:grpSpPr>
        <p:sp>
          <p:nvSpPr>
            <p:cNvPr id="13" name="Ellipse 12">
              <a:extLst>
                <a:ext uri="{FF2B5EF4-FFF2-40B4-BE49-F238E27FC236}">
                  <a16:creationId xmlns:a16="http://schemas.microsoft.com/office/drawing/2014/main" id="{1D8A16C8-2C0D-485F-9289-FC27D7CD104A}"/>
                </a:ext>
              </a:extLst>
            </p:cNvPr>
            <p:cNvSpPr/>
            <p:nvPr userDrawn="1"/>
          </p:nvSpPr>
          <p:spPr>
            <a:xfrm>
              <a:off x="466725" y="447674"/>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Ellipse 13">
              <a:extLst>
                <a:ext uri="{FF2B5EF4-FFF2-40B4-BE49-F238E27FC236}">
                  <a16:creationId xmlns:a16="http://schemas.microsoft.com/office/drawing/2014/main" id="{067F4CB9-9385-429F-BF74-F9B5FD359FDD}"/>
                </a:ext>
              </a:extLst>
            </p:cNvPr>
            <p:cNvSpPr/>
            <p:nvPr userDrawn="1"/>
          </p:nvSpPr>
          <p:spPr>
            <a:xfrm>
              <a:off x="466725" y="666749"/>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Ellipse 14">
              <a:extLst>
                <a:ext uri="{FF2B5EF4-FFF2-40B4-BE49-F238E27FC236}">
                  <a16:creationId xmlns:a16="http://schemas.microsoft.com/office/drawing/2014/main" id="{59B56976-2247-4474-BBFA-EFD0AEA0391C}"/>
                </a:ext>
              </a:extLst>
            </p:cNvPr>
            <p:cNvSpPr/>
            <p:nvPr userDrawn="1"/>
          </p:nvSpPr>
          <p:spPr>
            <a:xfrm>
              <a:off x="466725" y="885824"/>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pic>
        <p:nvPicPr>
          <p:cNvPr id="17" name="Image 16" descr="Une image contenant texte&#10;&#10;Description générée automatiquement">
            <a:extLst>
              <a:ext uri="{FF2B5EF4-FFF2-40B4-BE49-F238E27FC236}">
                <a16:creationId xmlns:a16="http://schemas.microsoft.com/office/drawing/2014/main" id="{BFCE222D-1D0C-4650-861B-7D5B1EFBC1C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83288" y="-57150"/>
            <a:ext cx="6845323" cy="6858000"/>
          </a:xfrm>
          <a:prstGeom prst="rect">
            <a:avLst/>
          </a:prstGeom>
        </p:spPr>
      </p:pic>
      <p:sp>
        <p:nvSpPr>
          <p:cNvPr id="18" name="Espace réservé du pied de page 4">
            <a:extLst>
              <a:ext uri="{FF2B5EF4-FFF2-40B4-BE49-F238E27FC236}">
                <a16:creationId xmlns:a16="http://schemas.microsoft.com/office/drawing/2014/main" id="{5C65ABD9-203C-48DA-9B37-3CCD3FC0454A}"/>
              </a:ext>
            </a:extLst>
          </p:cNvPr>
          <p:cNvSpPr>
            <a:spLocks noGrp="1"/>
          </p:cNvSpPr>
          <p:nvPr>
            <p:ph type="ftr" sz="quarter" idx="11"/>
          </p:nvPr>
        </p:nvSpPr>
        <p:spPr>
          <a:xfrm>
            <a:off x="4038600" y="6356350"/>
            <a:ext cx="4114800" cy="365125"/>
          </a:xfrm>
        </p:spPr>
        <p:txBody>
          <a:bodyPr/>
          <a:lstStyle>
            <a:lvl1pPr>
              <a:defRPr sz="1050">
                <a:solidFill>
                  <a:schemeClr val="bg1"/>
                </a:solidFill>
                <a:latin typeface="Arial" panose="020B0604020202020204" pitchFamily="34" charset="0"/>
                <a:cs typeface="Arial" panose="020B0604020202020204" pitchFamily="34" charset="0"/>
              </a:defRPr>
            </a:lvl1pPr>
          </a:lstStyle>
          <a:p>
            <a:r>
              <a:rPr lang="fr-FR"/>
              <a:t>Titre du document</a:t>
            </a:r>
          </a:p>
        </p:txBody>
      </p:sp>
      <p:cxnSp>
        <p:nvCxnSpPr>
          <p:cNvPr id="19" name="Connecteur droit 18">
            <a:extLst>
              <a:ext uri="{FF2B5EF4-FFF2-40B4-BE49-F238E27FC236}">
                <a16:creationId xmlns:a16="http://schemas.microsoft.com/office/drawing/2014/main" id="{0E1F4EAE-CEB5-4EA7-A56C-A9D8A9DD40DF}"/>
              </a:ext>
            </a:extLst>
          </p:cNvPr>
          <p:cNvCxnSpPr>
            <a:cxnSpLocks/>
          </p:cNvCxnSpPr>
          <p:nvPr userDrawn="1"/>
        </p:nvCxnSpPr>
        <p:spPr>
          <a:xfrm>
            <a:off x="1704975" y="6553200"/>
            <a:ext cx="27360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42901FA8-0963-4F90-A3D4-8BC5A079E5C4}"/>
              </a:ext>
            </a:extLst>
          </p:cNvPr>
          <p:cNvCxnSpPr>
            <a:cxnSpLocks/>
          </p:cNvCxnSpPr>
          <p:nvPr userDrawn="1"/>
        </p:nvCxnSpPr>
        <p:spPr>
          <a:xfrm>
            <a:off x="7820025" y="6553200"/>
            <a:ext cx="360045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pic>
        <p:nvPicPr>
          <p:cNvPr id="21" name="Image 20">
            <a:extLst>
              <a:ext uri="{FF2B5EF4-FFF2-40B4-BE49-F238E27FC236}">
                <a16:creationId xmlns:a16="http://schemas.microsoft.com/office/drawing/2014/main" id="{67414117-68C5-4DAE-9B51-91F2C06B9633}"/>
              </a:ext>
            </a:extLst>
          </p:cNvPr>
          <p:cNvPicPr>
            <a:picLocks noChangeAspect="1"/>
          </p:cNvPicPr>
          <p:nvPr userDrawn="1"/>
        </p:nvPicPr>
        <p:blipFill>
          <a:blip r:embed="rId3" cstate="email">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
        <p:nvSpPr>
          <p:cNvPr id="22" name="Espace réservé du numéro de diapositive 5">
            <a:extLst>
              <a:ext uri="{FF2B5EF4-FFF2-40B4-BE49-F238E27FC236}">
                <a16:creationId xmlns:a16="http://schemas.microsoft.com/office/drawing/2014/main" id="{A1D5C91C-648A-46D3-9790-E4C6567ACB62}"/>
              </a:ext>
            </a:extLst>
          </p:cNvPr>
          <p:cNvSpPr>
            <a:spLocks noGrp="1"/>
          </p:cNvSpPr>
          <p:nvPr>
            <p:ph type="sldNum" sz="quarter" idx="12"/>
          </p:nvPr>
        </p:nvSpPr>
        <p:spPr>
          <a:xfrm>
            <a:off x="11544300" y="6356350"/>
            <a:ext cx="476250" cy="365125"/>
          </a:xfrm>
        </p:spPr>
        <p:txBody>
          <a:bodyPr/>
          <a:lstStyle>
            <a:lvl1pPr algn="r">
              <a:defRPr sz="1200">
                <a:solidFill>
                  <a:schemeClr val="bg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spTree>
    <p:extLst>
      <p:ext uri="{BB962C8B-B14F-4D97-AF65-F5344CB8AC3E}">
        <p14:creationId xmlns:p14="http://schemas.microsoft.com/office/powerpoint/2010/main" val="1611575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Interslide 2">
    <p:bg>
      <p:bgPr>
        <a:solidFill>
          <a:srgbClr val="F9A76B"/>
        </a:solidFill>
        <a:effectLst/>
      </p:bgPr>
    </p:bg>
    <p:spTree>
      <p:nvGrpSpPr>
        <p:cNvPr id="1" name=""/>
        <p:cNvGrpSpPr/>
        <p:nvPr/>
      </p:nvGrpSpPr>
      <p:grpSpPr>
        <a:xfrm>
          <a:off x="0" y="0"/>
          <a:ext cx="0" cy="0"/>
          <a:chOff x="0" y="0"/>
          <a:chExt cx="0" cy="0"/>
        </a:xfrm>
      </p:grpSpPr>
      <p:grpSp>
        <p:nvGrpSpPr>
          <p:cNvPr id="16" name="Groupe 15">
            <a:extLst>
              <a:ext uri="{FF2B5EF4-FFF2-40B4-BE49-F238E27FC236}">
                <a16:creationId xmlns:a16="http://schemas.microsoft.com/office/drawing/2014/main" id="{C5AB4470-0903-4C67-996B-55035C7659E8}"/>
              </a:ext>
            </a:extLst>
          </p:cNvPr>
          <p:cNvGrpSpPr/>
          <p:nvPr userDrawn="1"/>
        </p:nvGrpSpPr>
        <p:grpSpPr>
          <a:xfrm>
            <a:off x="466725" y="447675"/>
            <a:ext cx="123825" cy="440265"/>
            <a:chOff x="466725" y="447674"/>
            <a:chExt cx="171451" cy="609601"/>
          </a:xfrm>
        </p:grpSpPr>
        <p:sp>
          <p:nvSpPr>
            <p:cNvPr id="13" name="Ellipse 12">
              <a:extLst>
                <a:ext uri="{FF2B5EF4-FFF2-40B4-BE49-F238E27FC236}">
                  <a16:creationId xmlns:a16="http://schemas.microsoft.com/office/drawing/2014/main" id="{1D8A16C8-2C0D-485F-9289-FC27D7CD104A}"/>
                </a:ext>
              </a:extLst>
            </p:cNvPr>
            <p:cNvSpPr/>
            <p:nvPr userDrawn="1"/>
          </p:nvSpPr>
          <p:spPr>
            <a:xfrm>
              <a:off x="466725" y="447674"/>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Ellipse 13">
              <a:extLst>
                <a:ext uri="{FF2B5EF4-FFF2-40B4-BE49-F238E27FC236}">
                  <a16:creationId xmlns:a16="http://schemas.microsoft.com/office/drawing/2014/main" id="{067F4CB9-9385-429F-BF74-F9B5FD359FDD}"/>
                </a:ext>
              </a:extLst>
            </p:cNvPr>
            <p:cNvSpPr/>
            <p:nvPr userDrawn="1"/>
          </p:nvSpPr>
          <p:spPr>
            <a:xfrm>
              <a:off x="466725" y="666749"/>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Ellipse 14">
              <a:extLst>
                <a:ext uri="{FF2B5EF4-FFF2-40B4-BE49-F238E27FC236}">
                  <a16:creationId xmlns:a16="http://schemas.microsoft.com/office/drawing/2014/main" id="{59B56976-2247-4474-BBFA-EFD0AEA0391C}"/>
                </a:ext>
              </a:extLst>
            </p:cNvPr>
            <p:cNvSpPr/>
            <p:nvPr userDrawn="1"/>
          </p:nvSpPr>
          <p:spPr>
            <a:xfrm>
              <a:off x="466725" y="885824"/>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pic>
        <p:nvPicPr>
          <p:cNvPr id="18" name="Image 17" descr="Une image contenant texte&#10;&#10;Description générée automatiquement">
            <a:extLst>
              <a:ext uri="{FF2B5EF4-FFF2-40B4-BE49-F238E27FC236}">
                <a16:creationId xmlns:a16="http://schemas.microsoft.com/office/drawing/2014/main" id="{A190BB48-05B0-41A1-89B8-CF44BACC7B3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85613" y="0"/>
            <a:ext cx="6845323" cy="6858000"/>
          </a:xfrm>
          <a:prstGeom prst="rect">
            <a:avLst/>
          </a:prstGeom>
        </p:spPr>
      </p:pic>
      <p:sp>
        <p:nvSpPr>
          <p:cNvPr id="17" name="Espace réservé du pied de page 4">
            <a:extLst>
              <a:ext uri="{FF2B5EF4-FFF2-40B4-BE49-F238E27FC236}">
                <a16:creationId xmlns:a16="http://schemas.microsoft.com/office/drawing/2014/main" id="{4A008A11-5953-4462-9EE6-D21DB4FAC7AC}"/>
              </a:ext>
            </a:extLst>
          </p:cNvPr>
          <p:cNvSpPr>
            <a:spLocks noGrp="1"/>
          </p:cNvSpPr>
          <p:nvPr>
            <p:ph type="ftr" sz="quarter" idx="11"/>
          </p:nvPr>
        </p:nvSpPr>
        <p:spPr>
          <a:xfrm>
            <a:off x="4038600" y="6356350"/>
            <a:ext cx="4114800" cy="365125"/>
          </a:xfrm>
        </p:spPr>
        <p:txBody>
          <a:bodyPr/>
          <a:lstStyle>
            <a:lvl1pPr>
              <a:defRPr sz="1050">
                <a:solidFill>
                  <a:schemeClr val="bg1"/>
                </a:solidFill>
                <a:latin typeface="Arial" panose="020B0604020202020204" pitchFamily="34" charset="0"/>
                <a:cs typeface="Arial" panose="020B0604020202020204" pitchFamily="34" charset="0"/>
              </a:defRPr>
            </a:lvl1pPr>
          </a:lstStyle>
          <a:p>
            <a:r>
              <a:rPr lang="fr-FR"/>
              <a:t>Titre du document</a:t>
            </a:r>
          </a:p>
        </p:txBody>
      </p:sp>
      <p:cxnSp>
        <p:nvCxnSpPr>
          <p:cNvPr id="19" name="Connecteur droit 18">
            <a:extLst>
              <a:ext uri="{FF2B5EF4-FFF2-40B4-BE49-F238E27FC236}">
                <a16:creationId xmlns:a16="http://schemas.microsoft.com/office/drawing/2014/main" id="{81062BB2-C8BD-4045-9A26-5128417A477E}"/>
              </a:ext>
            </a:extLst>
          </p:cNvPr>
          <p:cNvCxnSpPr>
            <a:cxnSpLocks/>
          </p:cNvCxnSpPr>
          <p:nvPr userDrawn="1"/>
        </p:nvCxnSpPr>
        <p:spPr>
          <a:xfrm>
            <a:off x="1704975" y="6553200"/>
            <a:ext cx="27360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597EFE9E-1806-4D92-BE25-95A110BFB786}"/>
              </a:ext>
            </a:extLst>
          </p:cNvPr>
          <p:cNvCxnSpPr>
            <a:cxnSpLocks/>
          </p:cNvCxnSpPr>
          <p:nvPr userDrawn="1"/>
        </p:nvCxnSpPr>
        <p:spPr>
          <a:xfrm>
            <a:off x="7820025" y="6553200"/>
            <a:ext cx="360045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pic>
        <p:nvPicPr>
          <p:cNvPr id="21" name="Image 20">
            <a:extLst>
              <a:ext uri="{FF2B5EF4-FFF2-40B4-BE49-F238E27FC236}">
                <a16:creationId xmlns:a16="http://schemas.microsoft.com/office/drawing/2014/main" id="{BB615A1B-3B55-4D6B-A111-B5C5B367AB78}"/>
              </a:ext>
            </a:extLst>
          </p:cNvPr>
          <p:cNvPicPr>
            <a:picLocks noChangeAspect="1"/>
          </p:cNvPicPr>
          <p:nvPr userDrawn="1"/>
        </p:nvPicPr>
        <p:blipFill>
          <a:blip r:embed="rId3" cstate="email">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
        <p:nvSpPr>
          <p:cNvPr id="22" name="Espace réservé du numéro de diapositive 5">
            <a:extLst>
              <a:ext uri="{FF2B5EF4-FFF2-40B4-BE49-F238E27FC236}">
                <a16:creationId xmlns:a16="http://schemas.microsoft.com/office/drawing/2014/main" id="{13BE3BAA-F761-4DD1-8E5C-D4FD11206085}"/>
              </a:ext>
            </a:extLst>
          </p:cNvPr>
          <p:cNvSpPr>
            <a:spLocks noGrp="1"/>
          </p:cNvSpPr>
          <p:nvPr>
            <p:ph type="sldNum" sz="quarter" idx="12"/>
          </p:nvPr>
        </p:nvSpPr>
        <p:spPr>
          <a:xfrm>
            <a:off x="11544300" y="6356350"/>
            <a:ext cx="476250" cy="365125"/>
          </a:xfrm>
        </p:spPr>
        <p:txBody>
          <a:bodyPr/>
          <a:lstStyle>
            <a:lvl1pPr algn="r">
              <a:defRPr sz="1200">
                <a:solidFill>
                  <a:schemeClr val="bg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spTree>
    <p:extLst>
      <p:ext uri="{BB962C8B-B14F-4D97-AF65-F5344CB8AC3E}">
        <p14:creationId xmlns:p14="http://schemas.microsoft.com/office/powerpoint/2010/main" val="19669172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Interslide 2">
    <p:bg>
      <p:bgPr>
        <a:solidFill>
          <a:srgbClr val="E36359"/>
        </a:solidFill>
        <a:effectLst/>
      </p:bgPr>
    </p:bg>
    <p:spTree>
      <p:nvGrpSpPr>
        <p:cNvPr id="1" name=""/>
        <p:cNvGrpSpPr/>
        <p:nvPr/>
      </p:nvGrpSpPr>
      <p:grpSpPr>
        <a:xfrm>
          <a:off x="0" y="0"/>
          <a:ext cx="0" cy="0"/>
          <a:chOff x="0" y="0"/>
          <a:chExt cx="0" cy="0"/>
        </a:xfrm>
      </p:grpSpPr>
      <p:grpSp>
        <p:nvGrpSpPr>
          <p:cNvPr id="16" name="Groupe 15">
            <a:extLst>
              <a:ext uri="{FF2B5EF4-FFF2-40B4-BE49-F238E27FC236}">
                <a16:creationId xmlns:a16="http://schemas.microsoft.com/office/drawing/2014/main" id="{C5AB4470-0903-4C67-996B-55035C7659E8}"/>
              </a:ext>
            </a:extLst>
          </p:cNvPr>
          <p:cNvGrpSpPr/>
          <p:nvPr userDrawn="1"/>
        </p:nvGrpSpPr>
        <p:grpSpPr>
          <a:xfrm>
            <a:off x="466725" y="447675"/>
            <a:ext cx="123825" cy="440265"/>
            <a:chOff x="466725" y="447674"/>
            <a:chExt cx="171451" cy="609601"/>
          </a:xfrm>
        </p:grpSpPr>
        <p:sp>
          <p:nvSpPr>
            <p:cNvPr id="13" name="Ellipse 12">
              <a:extLst>
                <a:ext uri="{FF2B5EF4-FFF2-40B4-BE49-F238E27FC236}">
                  <a16:creationId xmlns:a16="http://schemas.microsoft.com/office/drawing/2014/main" id="{1D8A16C8-2C0D-485F-9289-FC27D7CD104A}"/>
                </a:ext>
              </a:extLst>
            </p:cNvPr>
            <p:cNvSpPr/>
            <p:nvPr userDrawn="1"/>
          </p:nvSpPr>
          <p:spPr>
            <a:xfrm>
              <a:off x="466725" y="447674"/>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Ellipse 13">
              <a:extLst>
                <a:ext uri="{FF2B5EF4-FFF2-40B4-BE49-F238E27FC236}">
                  <a16:creationId xmlns:a16="http://schemas.microsoft.com/office/drawing/2014/main" id="{067F4CB9-9385-429F-BF74-F9B5FD359FDD}"/>
                </a:ext>
              </a:extLst>
            </p:cNvPr>
            <p:cNvSpPr/>
            <p:nvPr userDrawn="1"/>
          </p:nvSpPr>
          <p:spPr>
            <a:xfrm>
              <a:off x="466725" y="666749"/>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Ellipse 14">
              <a:extLst>
                <a:ext uri="{FF2B5EF4-FFF2-40B4-BE49-F238E27FC236}">
                  <a16:creationId xmlns:a16="http://schemas.microsoft.com/office/drawing/2014/main" id="{59B56976-2247-4474-BBFA-EFD0AEA0391C}"/>
                </a:ext>
              </a:extLst>
            </p:cNvPr>
            <p:cNvSpPr/>
            <p:nvPr userDrawn="1"/>
          </p:nvSpPr>
          <p:spPr>
            <a:xfrm>
              <a:off x="466725" y="885824"/>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pic>
        <p:nvPicPr>
          <p:cNvPr id="17" name="Image 16" descr="Une image contenant texte&#10;&#10;Description générée automatiquement">
            <a:extLst>
              <a:ext uri="{FF2B5EF4-FFF2-40B4-BE49-F238E27FC236}">
                <a16:creationId xmlns:a16="http://schemas.microsoft.com/office/drawing/2014/main" id="{553F2D0B-86C1-40C3-B16D-0DCA03011B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85613" y="0"/>
            <a:ext cx="6845323" cy="6858000"/>
          </a:xfrm>
          <a:prstGeom prst="rect">
            <a:avLst/>
          </a:prstGeom>
        </p:spPr>
      </p:pic>
      <p:sp>
        <p:nvSpPr>
          <p:cNvPr id="18" name="Espace réservé du pied de page 4">
            <a:extLst>
              <a:ext uri="{FF2B5EF4-FFF2-40B4-BE49-F238E27FC236}">
                <a16:creationId xmlns:a16="http://schemas.microsoft.com/office/drawing/2014/main" id="{672F8ECC-A6C4-4DC0-8E8B-5DE19DFCA795}"/>
              </a:ext>
            </a:extLst>
          </p:cNvPr>
          <p:cNvSpPr>
            <a:spLocks noGrp="1"/>
          </p:cNvSpPr>
          <p:nvPr>
            <p:ph type="ftr" sz="quarter" idx="11"/>
          </p:nvPr>
        </p:nvSpPr>
        <p:spPr>
          <a:xfrm>
            <a:off x="4038600" y="6356350"/>
            <a:ext cx="4114800" cy="365125"/>
          </a:xfrm>
        </p:spPr>
        <p:txBody>
          <a:bodyPr/>
          <a:lstStyle>
            <a:lvl1pPr>
              <a:defRPr sz="1050">
                <a:solidFill>
                  <a:schemeClr val="bg1"/>
                </a:solidFill>
                <a:latin typeface="Arial" panose="020B0604020202020204" pitchFamily="34" charset="0"/>
                <a:cs typeface="Arial" panose="020B0604020202020204" pitchFamily="34" charset="0"/>
              </a:defRPr>
            </a:lvl1pPr>
          </a:lstStyle>
          <a:p>
            <a:r>
              <a:rPr lang="fr-FR"/>
              <a:t>Titre du document</a:t>
            </a:r>
          </a:p>
        </p:txBody>
      </p:sp>
      <p:cxnSp>
        <p:nvCxnSpPr>
          <p:cNvPr id="19" name="Connecteur droit 18">
            <a:extLst>
              <a:ext uri="{FF2B5EF4-FFF2-40B4-BE49-F238E27FC236}">
                <a16:creationId xmlns:a16="http://schemas.microsoft.com/office/drawing/2014/main" id="{26E51F8D-A6AA-437E-B4E6-901E4A436FB0}"/>
              </a:ext>
            </a:extLst>
          </p:cNvPr>
          <p:cNvCxnSpPr>
            <a:cxnSpLocks/>
          </p:cNvCxnSpPr>
          <p:nvPr userDrawn="1"/>
        </p:nvCxnSpPr>
        <p:spPr>
          <a:xfrm>
            <a:off x="1704975" y="6553200"/>
            <a:ext cx="27360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FD77AD8F-294D-4965-9535-E1720D33EF4D}"/>
              </a:ext>
            </a:extLst>
          </p:cNvPr>
          <p:cNvCxnSpPr>
            <a:cxnSpLocks/>
          </p:cNvCxnSpPr>
          <p:nvPr userDrawn="1"/>
        </p:nvCxnSpPr>
        <p:spPr>
          <a:xfrm>
            <a:off x="7820025" y="6553200"/>
            <a:ext cx="360045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pic>
        <p:nvPicPr>
          <p:cNvPr id="21" name="Image 20">
            <a:extLst>
              <a:ext uri="{FF2B5EF4-FFF2-40B4-BE49-F238E27FC236}">
                <a16:creationId xmlns:a16="http://schemas.microsoft.com/office/drawing/2014/main" id="{A25A69DD-D59C-4AAE-A707-C711072FEC49}"/>
              </a:ext>
            </a:extLst>
          </p:cNvPr>
          <p:cNvPicPr>
            <a:picLocks noChangeAspect="1"/>
          </p:cNvPicPr>
          <p:nvPr userDrawn="1"/>
        </p:nvPicPr>
        <p:blipFill>
          <a:blip r:embed="rId3" cstate="email">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
        <p:nvSpPr>
          <p:cNvPr id="22" name="Espace réservé du numéro de diapositive 5">
            <a:extLst>
              <a:ext uri="{FF2B5EF4-FFF2-40B4-BE49-F238E27FC236}">
                <a16:creationId xmlns:a16="http://schemas.microsoft.com/office/drawing/2014/main" id="{0116B067-8B2E-4610-854E-FC51AB3DC7C1}"/>
              </a:ext>
            </a:extLst>
          </p:cNvPr>
          <p:cNvSpPr>
            <a:spLocks noGrp="1"/>
          </p:cNvSpPr>
          <p:nvPr>
            <p:ph type="sldNum" sz="quarter" idx="12"/>
          </p:nvPr>
        </p:nvSpPr>
        <p:spPr>
          <a:xfrm>
            <a:off x="11544300" y="6356350"/>
            <a:ext cx="476250" cy="365125"/>
          </a:xfrm>
        </p:spPr>
        <p:txBody>
          <a:bodyPr/>
          <a:lstStyle>
            <a:lvl1pPr algn="r">
              <a:defRPr sz="1200">
                <a:solidFill>
                  <a:schemeClr val="bg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spTree>
    <p:extLst>
      <p:ext uri="{BB962C8B-B14F-4D97-AF65-F5344CB8AC3E}">
        <p14:creationId xmlns:p14="http://schemas.microsoft.com/office/powerpoint/2010/main" val="273584920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Interslide 2">
    <p:bg>
      <p:bgPr>
        <a:solidFill>
          <a:srgbClr val="45AA8B"/>
        </a:solidFill>
        <a:effectLst/>
      </p:bgPr>
    </p:bg>
    <p:spTree>
      <p:nvGrpSpPr>
        <p:cNvPr id="1" name=""/>
        <p:cNvGrpSpPr/>
        <p:nvPr/>
      </p:nvGrpSpPr>
      <p:grpSpPr>
        <a:xfrm>
          <a:off x="0" y="0"/>
          <a:ext cx="0" cy="0"/>
          <a:chOff x="0" y="0"/>
          <a:chExt cx="0" cy="0"/>
        </a:xfrm>
      </p:grpSpPr>
      <p:grpSp>
        <p:nvGrpSpPr>
          <p:cNvPr id="16" name="Groupe 15">
            <a:extLst>
              <a:ext uri="{FF2B5EF4-FFF2-40B4-BE49-F238E27FC236}">
                <a16:creationId xmlns:a16="http://schemas.microsoft.com/office/drawing/2014/main" id="{C5AB4470-0903-4C67-996B-55035C7659E8}"/>
              </a:ext>
            </a:extLst>
          </p:cNvPr>
          <p:cNvGrpSpPr/>
          <p:nvPr userDrawn="1"/>
        </p:nvGrpSpPr>
        <p:grpSpPr>
          <a:xfrm>
            <a:off x="466725" y="447675"/>
            <a:ext cx="123825" cy="440265"/>
            <a:chOff x="466725" y="447674"/>
            <a:chExt cx="171451" cy="609601"/>
          </a:xfrm>
        </p:grpSpPr>
        <p:sp>
          <p:nvSpPr>
            <p:cNvPr id="13" name="Ellipse 12">
              <a:extLst>
                <a:ext uri="{FF2B5EF4-FFF2-40B4-BE49-F238E27FC236}">
                  <a16:creationId xmlns:a16="http://schemas.microsoft.com/office/drawing/2014/main" id="{1D8A16C8-2C0D-485F-9289-FC27D7CD104A}"/>
                </a:ext>
              </a:extLst>
            </p:cNvPr>
            <p:cNvSpPr/>
            <p:nvPr userDrawn="1"/>
          </p:nvSpPr>
          <p:spPr>
            <a:xfrm>
              <a:off x="466725" y="447674"/>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Ellipse 13">
              <a:extLst>
                <a:ext uri="{FF2B5EF4-FFF2-40B4-BE49-F238E27FC236}">
                  <a16:creationId xmlns:a16="http://schemas.microsoft.com/office/drawing/2014/main" id="{067F4CB9-9385-429F-BF74-F9B5FD359FDD}"/>
                </a:ext>
              </a:extLst>
            </p:cNvPr>
            <p:cNvSpPr/>
            <p:nvPr userDrawn="1"/>
          </p:nvSpPr>
          <p:spPr>
            <a:xfrm>
              <a:off x="466725" y="666749"/>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Ellipse 14">
              <a:extLst>
                <a:ext uri="{FF2B5EF4-FFF2-40B4-BE49-F238E27FC236}">
                  <a16:creationId xmlns:a16="http://schemas.microsoft.com/office/drawing/2014/main" id="{59B56976-2247-4474-BBFA-EFD0AEA0391C}"/>
                </a:ext>
              </a:extLst>
            </p:cNvPr>
            <p:cNvSpPr/>
            <p:nvPr userDrawn="1"/>
          </p:nvSpPr>
          <p:spPr>
            <a:xfrm>
              <a:off x="466725" y="885824"/>
              <a:ext cx="171451" cy="171451"/>
            </a:xfrm>
            <a:prstGeom prst="ellipse">
              <a:avLst/>
            </a:prstGeom>
            <a:solidFill>
              <a:srgbClr val="031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pic>
        <p:nvPicPr>
          <p:cNvPr id="18" name="Image 17" descr="Une image contenant texte&#10;&#10;Description générée automatiquement">
            <a:extLst>
              <a:ext uri="{FF2B5EF4-FFF2-40B4-BE49-F238E27FC236}">
                <a16:creationId xmlns:a16="http://schemas.microsoft.com/office/drawing/2014/main" id="{11022B75-AB52-4AF8-B873-80D9AC1283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83288" y="-57150"/>
            <a:ext cx="6845323" cy="6858000"/>
          </a:xfrm>
          <a:prstGeom prst="rect">
            <a:avLst/>
          </a:prstGeom>
        </p:spPr>
      </p:pic>
      <p:sp>
        <p:nvSpPr>
          <p:cNvPr id="17" name="Espace réservé du pied de page 4">
            <a:extLst>
              <a:ext uri="{FF2B5EF4-FFF2-40B4-BE49-F238E27FC236}">
                <a16:creationId xmlns:a16="http://schemas.microsoft.com/office/drawing/2014/main" id="{171BAC1D-5311-4196-B945-875241537998}"/>
              </a:ext>
            </a:extLst>
          </p:cNvPr>
          <p:cNvSpPr>
            <a:spLocks noGrp="1"/>
          </p:cNvSpPr>
          <p:nvPr>
            <p:ph type="ftr" sz="quarter" idx="11"/>
          </p:nvPr>
        </p:nvSpPr>
        <p:spPr>
          <a:xfrm>
            <a:off x="4038600" y="6356350"/>
            <a:ext cx="4114800" cy="365125"/>
          </a:xfrm>
        </p:spPr>
        <p:txBody>
          <a:bodyPr/>
          <a:lstStyle>
            <a:lvl1pPr>
              <a:defRPr sz="1050">
                <a:solidFill>
                  <a:schemeClr val="bg1"/>
                </a:solidFill>
                <a:latin typeface="Arial" panose="020B0604020202020204" pitchFamily="34" charset="0"/>
                <a:cs typeface="Arial" panose="020B0604020202020204" pitchFamily="34" charset="0"/>
              </a:defRPr>
            </a:lvl1pPr>
          </a:lstStyle>
          <a:p>
            <a:r>
              <a:rPr lang="fr-FR"/>
              <a:t>Titre du document</a:t>
            </a:r>
          </a:p>
        </p:txBody>
      </p:sp>
      <p:cxnSp>
        <p:nvCxnSpPr>
          <p:cNvPr id="19" name="Connecteur droit 18">
            <a:extLst>
              <a:ext uri="{FF2B5EF4-FFF2-40B4-BE49-F238E27FC236}">
                <a16:creationId xmlns:a16="http://schemas.microsoft.com/office/drawing/2014/main" id="{7EA00CB5-B7F2-4DD5-BAA7-F51EFC2E75F7}"/>
              </a:ext>
            </a:extLst>
          </p:cNvPr>
          <p:cNvCxnSpPr>
            <a:cxnSpLocks/>
          </p:cNvCxnSpPr>
          <p:nvPr userDrawn="1"/>
        </p:nvCxnSpPr>
        <p:spPr>
          <a:xfrm>
            <a:off x="1704975" y="6553200"/>
            <a:ext cx="27360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DEEC305A-82CF-46DC-9D00-8F670C6C3B59}"/>
              </a:ext>
            </a:extLst>
          </p:cNvPr>
          <p:cNvCxnSpPr>
            <a:cxnSpLocks/>
          </p:cNvCxnSpPr>
          <p:nvPr userDrawn="1"/>
        </p:nvCxnSpPr>
        <p:spPr>
          <a:xfrm>
            <a:off x="7820025" y="6553200"/>
            <a:ext cx="360045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pic>
        <p:nvPicPr>
          <p:cNvPr id="21" name="Image 20">
            <a:extLst>
              <a:ext uri="{FF2B5EF4-FFF2-40B4-BE49-F238E27FC236}">
                <a16:creationId xmlns:a16="http://schemas.microsoft.com/office/drawing/2014/main" id="{A42DC8D9-90DF-4A46-A984-D0D8890B0105}"/>
              </a:ext>
            </a:extLst>
          </p:cNvPr>
          <p:cNvPicPr>
            <a:picLocks noChangeAspect="1"/>
          </p:cNvPicPr>
          <p:nvPr userDrawn="1"/>
        </p:nvPicPr>
        <p:blipFill>
          <a:blip r:embed="rId3" cstate="email">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
        <p:nvSpPr>
          <p:cNvPr id="22" name="Espace réservé du numéro de diapositive 5">
            <a:extLst>
              <a:ext uri="{FF2B5EF4-FFF2-40B4-BE49-F238E27FC236}">
                <a16:creationId xmlns:a16="http://schemas.microsoft.com/office/drawing/2014/main" id="{D0BAB3F1-B5DD-45C0-8317-CF4CF6950C82}"/>
              </a:ext>
            </a:extLst>
          </p:cNvPr>
          <p:cNvSpPr>
            <a:spLocks noGrp="1"/>
          </p:cNvSpPr>
          <p:nvPr>
            <p:ph type="sldNum" sz="quarter" idx="12"/>
          </p:nvPr>
        </p:nvSpPr>
        <p:spPr>
          <a:xfrm>
            <a:off x="11544300" y="6356350"/>
            <a:ext cx="476250" cy="365125"/>
          </a:xfrm>
        </p:spPr>
        <p:txBody>
          <a:bodyPr/>
          <a:lstStyle>
            <a:lvl1pPr algn="r">
              <a:defRPr sz="1200">
                <a:solidFill>
                  <a:schemeClr val="bg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spTree>
    <p:extLst>
      <p:ext uri="{BB962C8B-B14F-4D97-AF65-F5344CB8AC3E}">
        <p14:creationId xmlns:p14="http://schemas.microsoft.com/office/powerpoint/2010/main" val="210558858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5" name="Espace réservé du pied de page 4">
            <a:extLst>
              <a:ext uri="{FF2B5EF4-FFF2-40B4-BE49-F238E27FC236}">
                <a16:creationId xmlns:a16="http://schemas.microsoft.com/office/drawing/2014/main" id="{77593013-F148-4097-BD36-5C203CB6999A}"/>
              </a:ext>
            </a:extLst>
          </p:cNvPr>
          <p:cNvSpPr>
            <a:spLocks noGrp="1"/>
          </p:cNvSpPr>
          <p:nvPr>
            <p:ph type="ftr" sz="quarter" idx="11"/>
          </p:nvPr>
        </p:nvSpPr>
        <p:spPr/>
        <p:txBody>
          <a:bodyPr/>
          <a:lstStyle>
            <a:lvl1pPr>
              <a:defRPr sz="1050">
                <a:solidFill>
                  <a:schemeClr val="tx1"/>
                </a:solidFill>
                <a:latin typeface="Arial" panose="020B0604020202020204" pitchFamily="34" charset="0"/>
                <a:cs typeface="Arial" panose="020B0604020202020204" pitchFamily="34" charset="0"/>
              </a:defRPr>
            </a:lvl1pPr>
          </a:lstStyle>
          <a:p>
            <a:r>
              <a:rPr lang="fr-FR"/>
              <a:t>Titre du document</a:t>
            </a:r>
          </a:p>
        </p:txBody>
      </p:sp>
      <p:sp>
        <p:nvSpPr>
          <p:cNvPr id="6" name="Espace réservé du numéro de diapositive 5">
            <a:extLst>
              <a:ext uri="{FF2B5EF4-FFF2-40B4-BE49-F238E27FC236}">
                <a16:creationId xmlns:a16="http://schemas.microsoft.com/office/drawing/2014/main" id="{902F4BB6-ACC3-4E89-952E-D275EE0C3555}"/>
              </a:ext>
            </a:extLst>
          </p:cNvPr>
          <p:cNvSpPr>
            <a:spLocks noGrp="1"/>
          </p:cNvSpPr>
          <p:nvPr>
            <p:ph type="sldNum" sz="quarter" idx="12"/>
          </p:nvPr>
        </p:nvSpPr>
        <p:spPr>
          <a:xfrm>
            <a:off x="11544300" y="6356350"/>
            <a:ext cx="476250" cy="365125"/>
          </a:xfrm>
        </p:spPr>
        <p:txBody>
          <a:bodyPr/>
          <a:lstStyle>
            <a:lvl1pPr algn="r">
              <a:defRPr sz="1200">
                <a:solidFill>
                  <a:schemeClr val="tx1"/>
                </a:solidFill>
                <a:latin typeface="Arial" panose="020B0604020202020204" pitchFamily="34" charset="0"/>
                <a:cs typeface="Arial" panose="020B0604020202020204" pitchFamily="34" charset="0"/>
              </a:defRPr>
            </a:lvl1pPr>
          </a:lstStyle>
          <a:p>
            <a:fld id="{B27E4950-5E41-4441-8EF5-9415B2EC2EEF}" type="slidenum">
              <a:rPr lang="fr-FR" smtClean="0"/>
              <a:pPr/>
              <a:t>‹N°›</a:t>
            </a:fld>
            <a:endParaRPr lang="fr-FR"/>
          </a:p>
        </p:txBody>
      </p:sp>
      <p:sp>
        <p:nvSpPr>
          <p:cNvPr id="7" name="ZoneTexte 6">
            <a:extLst>
              <a:ext uri="{FF2B5EF4-FFF2-40B4-BE49-F238E27FC236}">
                <a16:creationId xmlns:a16="http://schemas.microsoft.com/office/drawing/2014/main" id="{772E5952-9706-4219-A853-A14E9FB5D3DF}"/>
              </a:ext>
            </a:extLst>
          </p:cNvPr>
          <p:cNvSpPr txBox="1"/>
          <p:nvPr userDrawn="1"/>
        </p:nvSpPr>
        <p:spPr>
          <a:xfrm rot="5400000">
            <a:off x="142875" y="491610"/>
            <a:ext cx="581025" cy="369332"/>
          </a:xfrm>
          <a:prstGeom prst="rect">
            <a:avLst/>
          </a:prstGeom>
          <a:noFill/>
        </p:spPr>
        <p:txBody>
          <a:bodyPr wrap="square">
            <a:spAutoFit/>
          </a:bodyPr>
          <a:lstStyle/>
          <a:p>
            <a:r>
              <a:rPr lang="fr-FR" sz="1800" b="1" spc="-200">
                <a:solidFill>
                  <a:srgbClr val="031C2D"/>
                </a:solidFill>
                <a:latin typeface="Arial" panose="020B0604020202020204" pitchFamily="34" charset="0"/>
                <a:cs typeface="Arial" panose="020B0604020202020204" pitchFamily="34" charset="0"/>
              </a:rPr>
              <a:t>• • •</a:t>
            </a:r>
            <a:endParaRPr lang="fr-FR" b="1" spc="-200">
              <a:solidFill>
                <a:srgbClr val="031C2D"/>
              </a:solidFill>
            </a:endParaRPr>
          </a:p>
        </p:txBody>
      </p:sp>
      <p:cxnSp>
        <p:nvCxnSpPr>
          <p:cNvPr id="10" name="Connecteur droit 9">
            <a:extLst>
              <a:ext uri="{FF2B5EF4-FFF2-40B4-BE49-F238E27FC236}">
                <a16:creationId xmlns:a16="http://schemas.microsoft.com/office/drawing/2014/main" id="{45E8B7FF-C321-45E6-8217-7723870AC7E3}"/>
              </a:ext>
            </a:extLst>
          </p:cNvPr>
          <p:cNvCxnSpPr>
            <a:cxnSpLocks/>
          </p:cNvCxnSpPr>
          <p:nvPr userDrawn="1"/>
        </p:nvCxnSpPr>
        <p:spPr>
          <a:xfrm>
            <a:off x="1704975" y="6553200"/>
            <a:ext cx="273600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FDB57E11-460B-4E1D-8D68-A2BEB108003F}"/>
              </a:ext>
            </a:extLst>
          </p:cNvPr>
          <p:cNvCxnSpPr>
            <a:cxnSpLocks/>
          </p:cNvCxnSpPr>
          <p:nvPr userDrawn="1"/>
        </p:nvCxnSpPr>
        <p:spPr>
          <a:xfrm>
            <a:off x="7820025" y="6553200"/>
            <a:ext cx="3600450" cy="0"/>
          </a:xfrm>
          <a:prstGeom prst="line">
            <a:avLst/>
          </a:prstGeom>
          <a:ln w="25400">
            <a:solidFill>
              <a:srgbClr val="001B2D"/>
            </a:solidFill>
          </a:ln>
        </p:spPr>
        <p:style>
          <a:lnRef idx="1">
            <a:schemeClr val="accent1"/>
          </a:lnRef>
          <a:fillRef idx="0">
            <a:schemeClr val="accent1"/>
          </a:fillRef>
          <a:effectRef idx="0">
            <a:schemeClr val="accent1"/>
          </a:effectRef>
          <a:fontRef idx="minor">
            <a:schemeClr val="tx1"/>
          </a:fontRef>
        </p:style>
      </p:cxnSp>
      <p:pic>
        <p:nvPicPr>
          <p:cNvPr id="12" name="Image 11">
            <a:extLst>
              <a:ext uri="{FF2B5EF4-FFF2-40B4-BE49-F238E27FC236}">
                <a16:creationId xmlns:a16="http://schemas.microsoft.com/office/drawing/2014/main" id="{D9B5FD0B-97C2-4CD2-8755-6DB08304126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30946" y="6410326"/>
            <a:ext cx="1373251" cy="255636"/>
          </a:xfrm>
          <a:prstGeom prst="rect">
            <a:avLst/>
          </a:prstGeom>
        </p:spPr>
      </p:pic>
    </p:spTree>
    <p:extLst>
      <p:ext uri="{BB962C8B-B14F-4D97-AF65-F5344CB8AC3E}">
        <p14:creationId xmlns:p14="http://schemas.microsoft.com/office/powerpoint/2010/main" val="1884503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941CC68-EC1C-46A0-9AC0-D5421B75CE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F32F267-1CA8-43E9-8722-5D6063FC73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5369272-2F58-4BA3-BE7F-56CAFAF48F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D05EF780-48E0-4851-8480-8B1BC7C0C5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Titre du document</a:t>
            </a:r>
          </a:p>
        </p:txBody>
      </p:sp>
      <p:sp>
        <p:nvSpPr>
          <p:cNvPr id="6" name="Espace réservé du numéro de diapositive 5">
            <a:extLst>
              <a:ext uri="{FF2B5EF4-FFF2-40B4-BE49-F238E27FC236}">
                <a16:creationId xmlns:a16="http://schemas.microsoft.com/office/drawing/2014/main" id="{CC64A3CC-4E45-4700-ABB6-89CE78E279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E4950-5E41-4441-8EF5-9415B2EC2EEF}" type="slidenum">
              <a:rPr lang="fr-FR" smtClean="0"/>
              <a:t>‹N°›</a:t>
            </a:fld>
            <a:endParaRPr lang="fr-FR"/>
          </a:p>
        </p:txBody>
      </p:sp>
    </p:spTree>
    <p:extLst>
      <p:ext uri="{BB962C8B-B14F-4D97-AF65-F5344CB8AC3E}">
        <p14:creationId xmlns:p14="http://schemas.microsoft.com/office/powerpoint/2010/main" val="395883261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6" r:id="rId4"/>
    <p:sldLayoutId id="2147483662" r:id="rId5"/>
    <p:sldLayoutId id="2147483663" r:id="rId6"/>
    <p:sldLayoutId id="2147483664" r:id="rId7"/>
    <p:sldLayoutId id="2147483665" r:id="rId8"/>
    <p:sldLayoutId id="2147483650" r:id="rId9"/>
    <p:sldLayoutId id="2147483672" r:id="rId10"/>
    <p:sldLayoutId id="2147483671" r:id="rId11"/>
    <p:sldLayoutId id="2147483667" r:id="rId12"/>
    <p:sldLayoutId id="2147483668" r:id="rId13"/>
    <p:sldLayoutId id="2147483669" r:id="rId14"/>
    <p:sldLayoutId id="2147483670" r:id="rId15"/>
    <p:sldLayoutId id="2147483673" r:id="rId16"/>
    <p:sldLayoutId id="2147483651" r:id="rId17"/>
    <p:sldLayoutId id="2147483652" r:id="rId18"/>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9DD8573B-5B4F-4EDD-A7C5-F13D4F7EF2F5}"/>
              </a:ext>
            </a:extLst>
          </p:cNvPr>
          <p:cNvSpPr txBox="1"/>
          <p:nvPr/>
        </p:nvSpPr>
        <p:spPr>
          <a:xfrm>
            <a:off x="481292" y="2705666"/>
            <a:ext cx="11081229" cy="1323439"/>
          </a:xfrm>
          <a:prstGeom prst="rect">
            <a:avLst/>
          </a:prstGeom>
          <a:noFill/>
        </p:spPr>
        <p:txBody>
          <a:bodyPr wrap="square" rtlCol="0">
            <a:spAutoFit/>
          </a:bodyPr>
          <a:lstStyle/>
          <a:p>
            <a:r>
              <a:rPr lang="fr-FR" sz="6000" b="1" dirty="0">
                <a:solidFill>
                  <a:srgbClr val="D6AD75"/>
                </a:solidFill>
                <a:latin typeface="Arial" panose="020B0604020202020204" pitchFamily="34" charset="0"/>
                <a:cs typeface="Arial" panose="020B0604020202020204" pitchFamily="34" charset="0"/>
              </a:rPr>
              <a:t>JURICONNEXION </a:t>
            </a:r>
          </a:p>
          <a:p>
            <a:r>
              <a:rPr lang="fr-FR" sz="2000" b="1" dirty="0">
                <a:solidFill>
                  <a:srgbClr val="D6AD75"/>
                </a:solidFill>
                <a:latin typeface="Arial" panose="020B0604020202020204" pitchFamily="34" charset="0"/>
                <a:cs typeface="Arial" panose="020B0604020202020204" pitchFamily="34" charset="0"/>
              </a:rPr>
              <a:t>Notre infrastructure – les difficultés rencontrées – nos enjeux – Nos actions</a:t>
            </a:r>
          </a:p>
        </p:txBody>
      </p:sp>
      <p:sp>
        <p:nvSpPr>
          <p:cNvPr id="7" name="ZoneTexte 6">
            <a:extLst>
              <a:ext uri="{FF2B5EF4-FFF2-40B4-BE49-F238E27FC236}">
                <a16:creationId xmlns:a16="http://schemas.microsoft.com/office/drawing/2014/main" id="{787F6021-6FC4-4E5C-BDC5-E70C03652AE2}"/>
              </a:ext>
            </a:extLst>
          </p:cNvPr>
          <p:cNvSpPr txBox="1"/>
          <p:nvPr/>
        </p:nvSpPr>
        <p:spPr>
          <a:xfrm>
            <a:off x="350021" y="5519346"/>
            <a:ext cx="6982691" cy="400110"/>
          </a:xfrm>
          <a:prstGeom prst="rect">
            <a:avLst/>
          </a:prstGeom>
          <a:noFill/>
        </p:spPr>
        <p:txBody>
          <a:bodyPr wrap="square" rtlCol="0">
            <a:spAutoFit/>
          </a:bodyPr>
          <a:lstStyle/>
          <a:p>
            <a:r>
              <a:rPr lang="fr-FR" sz="2000" dirty="0">
                <a:solidFill>
                  <a:schemeClr val="bg1"/>
                </a:solidFill>
                <a:latin typeface="Arial" panose="020B0604020202020204" pitchFamily="34" charset="0"/>
                <a:cs typeface="Arial" panose="020B0604020202020204" pitchFamily="34" charset="0"/>
              </a:rPr>
              <a:t>28 • 09 • 2021</a:t>
            </a:r>
          </a:p>
        </p:txBody>
      </p:sp>
      <p:grpSp>
        <p:nvGrpSpPr>
          <p:cNvPr id="19" name="Groupe 18">
            <a:extLst>
              <a:ext uri="{FF2B5EF4-FFF2-40B4-BE49-F238E27FC236}">
                <a16:creationId xmlns:a16="http://schemas.microsoft.com/office/drawing/2014/main" id="{B9EBCEDD-324E-4EFB-B7C6-20AFFD4762DA}"/>
              </a:ext>
            </a:extLst>
          </p:cNvPr>
          <p:cNvGrpSpPr/>
          <p:nvPr/>
        </p:nvGrpSpPr>
        <p:grpSpPr>
          <a:xfrm>
            <a:off x="11634400" y="459554"/>
            <a:ext cx="147600" cy="534426"/>
            <a:chOff x="11456898" y="459554"/>
            <a:chExt cx="147600" cy="534426"/>
          </a:xfrm>
        </p:grpSpPr>
        <p:sp>
          <p:nvSpPr>
            <p:cNvPr id="2" name="Ellipse 1">
              <a:extLst>
                <a:ext uri="{FF2B5EF4-FFF2-40B4-BE49-F238E27FC236}">
                  <a16:creationId xmlns:a16="http://schemas.microsoft.com/office/drawing/2014/main" id="{454DE005-00AA-4CED-B2CB-5A8B8B66AE43}"/>
                </a:ext>
              </a:extLst>
            </p:cNvPr>
            <p:cNvSpPr/>
            <p:nvPr/>
          </p:nvSpPr>
          <p:spPr>
            <a:xfrm>
              <a:off x="11456898" y="459554"/>
              <a:ext cx="147600" cy="14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a:extLst>
                <a:ext uri="{FF2B5EF4-FFF2-40B4-BE49-F238E27FC236}">
                  <a16:creationId xmlns:a16="http://schemas.microsoft.com/office/drawing/2014/main" id="{60AE47FA-8000-4771-AEBE-54D92DDA8D4A}"/>
                </a:ext>
              </a:extLst>
            </p:cNvPr>
            <p:cNvSpPr/>
            <p:nvPr/>
          </p:nvSpPr>
          <p:spPr>
            <a:xfrm>
              <a:off x="11456898" y="652967"/>
              <a:ext cx="147600" cy="14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a:extLst>
                <a:ext uri="{FF2B5EF4-FFF2-40B4-BE49-F238E27FC236}">
                  <a16:creationId xmlns:a16="http://schemas.microsoft.com/office/drawing/2014/main" id="{F19AEB2C-BC5A-4C89-AFA6-0C19EFB9E4AB}"/>
                </a:ext>
              </a:extLst>
            </p:cNvPr>
            <p:cNvSpPr/>
            <p:nvPr/>
          </p:nvSpPr>
          <p:spPr>
            <a:xfrm>
              <a:off x="11456898" y="846380"/>
              <a:ext cx="147600" cy="14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6" name="Image 5">
            <a:extLst>
              <a:ext uri="{FF2B5EF4-FFF2-40B4-BE49-F238E27FC236}">
                <a16:creationId xmlns:a16="http://schemas.microsoft.com/office/drawing/2014/main" id="{38369CE8-1E8B-4090-9D53-BCAD27982FFB}"/>
              </a:ext>
            </a:extLst>
          </p:cNvPr>
          <p:cNvPicPr>
            <a:picLocks noChangeAspect="1"/>
          </p:cNvPicPr>
          <p:nvPr/>
        </p:nvPicPr>
        <p:blipFill>
          <a:blip r:embed="rId2" cstate="email">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350021" y="400316"/>
            <a:ext cx="3317104" cy="617492"/>
          </a:xfrm>
          <a:prstGeom prst="rect">
            <a:avLst/>
          </a:prstGeom>
        </p:spPr>
      </p:pic>
    </p:spTree>
    <p:extLst>
      <p:ext uri="{BB962C8B-B14F-4D97-AF65-F5344CB8AC3E}">
        <p14:creationId xmlns:p14="http://schemas.microsoft.com/office/powerpoint/2010/main" val="3311596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B9F7FAFC-4175-4A78-B1D9-641DB379C7A2}"/>
              </a:ext>
            </a:extLst>
          </p:cNvPr>
          <p:cNvSpPr/>
          <p:nvPr/>
        </p:nvSpPr>
        <p:spPr>
          <a:xfrm>
            <a:off x="504825" y="333985"/>
            <a:ext cx="10800000" cy="523220"/>
          </a:xfrm>
          <a:prstGeom prst="rect">
            <a:avLst/>
          </a:prstGeom>
        </p:spPr>
        <p:txBody>
          <a:bodyPr wrap="square">
            <a:no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800" b="1" dirty="0">
                <a:latin typeface="Arial" panose="020B0604020202020204" pitchFamily="34" charset="0"/>
                <a:ea typeface="+mj-ea"/>
                <a:cs typeface="Arial" panose="020B0604020202020204" pitchFamily="34" charset="0"/>
              </a:rPr>
              <a:t>Notre infrastructure et nos contraintes</a:t>
            </a:r>
            <a:endParaRPr lang="fr-FR" sz="1400" b="1" dirty="0">
              <a:latin typeface="Arial" panose="020B0604020202020204" pitchFamily="34" charset="0"/>
              <a:cs typeface="Arial" panose="020B0604020202020204" pitchFamily="34" charset="0"/>
            </a:endParaRPr>
          </a:p>
        </p:txBody>
      </p:sp>
      <p:sp>
        <p:nvSpPr>
          <p:cNvPr id="74" name="Espace réservé du pied de page 73">
            <a:extLst>
              <a:ext uri="{FF2B5EF4-FFF2-40B4-BE49-F238E27FC236}">
                <a16:creationId xmlns:a16="http://schemas.microsoft.com/office/drawing/2014/main" id="{E0C28F6B-1B54-45FF-A8C2-8CECF1FA55A4}"/>
              </a:ext>
            </a:extLst>
          </p:cNvPr>
          <p:cNvSpPr>
            <a:spLocks noGrp="1"/>
          </p:cNvSpPr>
          <p:nvPr>
            <p:ph type="ftr" sz="quarter" idx="11"/>
          </p:nvPr>
        </p:nvSpPr>
        <p:spPr/>
        <p:txBody>
          <a:bodyPr/>
          <a:lstStyle/>
          <a:p>
            <a:r>
              <a:rPr lang="fr-FR" dirty="0"/>
              <a:t>JURICONNEXION</a:t>
            </a:r>
          </a:p>
        </p:txBody>
      </p:sp>
      <p:sp>
        <p:nvSpPr>
          <p:cNvPr id="75" name="Espace réservé du numéro de diapositive 74">
            <a:extLst>
              <a:ext uri="{FF2B5EF4-FFF2-40B4-BE49-F238E27FC236}">
                <a16:creationId xmlns:a16="http://schemas.microsoft.com/office/drawing/2014/main" id="{E8316E76-3AA8-4156-9BCF-4F64C14FDA46}"/>
              </a:ext>
            </a:extLst>
          </p:cNvPr>
          <p:cNvSpPr>
            <a:spLocks noGrp="1"/>
          </p:cNvSpPr>
          <p:nvPr>
            <p:ph type="sldNum" sz="quarter" idx="12"/>
          </p:nvPr>
        </p:nvSpPr>
        <p:spPr/>
        <p:txBody>
          <a:bodyPr/>
          <a:lstStyle/>
          <a:p>
            <a:fld id="{B27E4950-5E41-4441-8EF5-9415B2EC2EEF}" type="slidenum">
              <a:rPr lang="fr-FR" smtClean="0"/>
              <a:t>2</a:t>
            </a:fld>
            <a:endParaRPr lang="fr-FR"/>
          </a:p>
        </p:txBody>
      </p:sp>
      <p:sp>
        <p:nvSpPr>
          <p:cNvPr id="3" name="ZoneTexte 2"/>
          <p:cNvSpPr txBox="1"/>
          <p:nvPr/>
        </p:nvSpPr>
        <p:spPr>
          <a:xfrm>
            <a:off x="504825" y="1093304"/>
            <a:ext cx="10608365" cy="5878532"/>
          </a:xfrm>
          <a:prstGeom prst="rect">
            <a:avLst/>
          </a:prstGeom>
          <a:noFill/>
        </p:spPr>
        <p:txBody>
          <a:bodyPr wrap="square" rtlCol="0">
            <a:spAutoFit/>
          </a:bodyPr>
          <a:lstStyle/>
          <a:p>
            <a:r>
              <a:rPr lang="fr-FR" b="1" u="sng" dirty="0"/>
              <a:t>Notre infrastructure et nos contraintes</a:t>
            </a:r>
            <a:r>
              <a:rPr lang="fr-FR" sz="1400" dirty="0"/>
              <a:t> </a:t>
            </a:r>
          </a:p>
          <a:p>
            <a:r>
              <a:rPr lang="fr-FR" sz="1400" dirty="0"/>
              <a:t>En 2018 nous avions 14 hébergeurs privés et nous sommes passés à 1 hébergeurs (hors cloud public) où nous manageons les serveurs et les hyperviseurs</a:t>
            </a:r>
          </a:p>
          <a:p>
            <a:endParaRPr lang="fr-FR" sz="1400" dirty="0"/>
          </a:p>
          <a:p>
            <a:r>
              <a:rPr lang="fr-FR" sz="1400" dirty="0"/>
              <a:t>En 2015, nous avions 700 serveurs dont 1/5 de ceux-ci sur des machines physique, depuis lors nous en sommes à 1200 serveurs applicatifs et tout a été virtualisé. </a:t>
            </a:r>
          </a:p>
          <a:p>
            <a:r>
              <a:rPr lang="fr-FR" sz="1400" dirty="0"/>
              <a:t>La situation actuelle comporte une nécessité de mettre à jour notre parc technique au niveau des systèmes d’exploitation.</a:t>
            </a:r>
          </a:p>
          <a:p>
            <a:endParaRPr lang="fr-FR" sz="1400" dirty="0"/>
          </a:p>
          <a:p>
            <a:r>
              <a:rPr lang="fr-FR" b="1" u="sng" dirty="0"/>
              <a:t>Actions entreprises </a:t>
            </a:r>
          </a:p>
          <a:p>
            <a:r>
              <a:rPr lang="fr-FR" sz="1400" dirty="0"/>
              <a:t>En 2021, nous achèverons le </a:t>
            </a:r>
            <a:r>
              <a:rPr lang="fr-FR" sz="1400" dirty="0" err="1"/>
              <a:t>replatforming</a:t>
            </a:r>
            <a:r>
              <a:rPr lang="fr-FR" sz="1400" dirty="0"/>
              <a:t> de notre principale plateforme documentaire (30% de notre CA) qui sera terminé avant la fin d’année (virtualisation de serveurs, mise à niveau de systèmes d’exploitation et serveurs web).</a:t>
            </a:r>
          </a:p>
          <a:p>
            <a:r>
              <a:rPr lang="fr-FR" sz="1400" dirty="0"/>
              <a:t> </a:t>
            </a:r>
          </a:p>
          <a:p>
            <a:r>
              <a:rPr lang="fr-FR" sz="1400" dirty="0"/>
              <a:t>Programme de migration de NTT vers Neurones (finalisé en 2022) nous garantissant notamment notre souveraineté sur nos données, on a également pour ambition de faire un </a:t>
            </a:r>
            <a:r>
              <a:rPr lang="fr-FR" sz="1400" dirty="0" err="1"/>
              <a:t>replatforming</a:t>
            </a:r>
            <a:r>
              <a:rPr lang="fr-FR" sz="1400" dirty="0"/>
              <a:t> complet sur les applications qui représentent 35% de notre CA.</a:t>
            </a:r>
          </a:p>
          <a:p>
            <a:endParaRPr lang="fr-FR" sz="1400" dirty="0"/>
          </a:p>
          <a:p>
            <a:r>
              <a:rPr lang="fr-FR" sz="1400" dirty="0"/>
              <a:t>Pour information, ces opérations intègrent des tests exhaustifs de montées de charge et de sécurité.</a:t>
            </a:r>
          </a:p>
          <a:p>
            <a:endParaRPr lang="fr-FR" sz="1400" dirty="0"/>
          </a:p>
          <a:p>
            <a:r>
              <a:rPr lang="fr-FR" sz="1400" dirty="0"/>
              <a:t>Neurones nous offre également une capacité de PRA native grâce à leur site principal à Aubervilliers (93) et leur site PCA/PRA à Magny les Hameaux (78). Nous mettrons en place une procédure PRA pour l’ensemble de nos portails.</a:t>
            </a:r>
          </a:p>
          <a:p>
            <a:endParaRPr lang="fr-FR" sz="1400" dirty="0"/>
          </a:p>
          <a:p>
            <a:r>
              <a:rPr lang="fr-FR" sz="1400" dirty="0"/>
              <a:t>L’utilisation du cloud public (AWS) démarré en 2019 sera renforcée et accélérée, nous avons déjà 20 applications (sur 490 référencées dans notre référentiel d’architecture) dont 13 à base de </a:t>
            </a:r>
            <a:r>
              <a:rPr lang="fr-FR" sz="1400" dirty="0" err="1"/>
              <a:t>microservices</a:t>
            </a:r>
            <a:r>
              <a:rPr lang="fr-FR" sz="1400" dirty="0"/>
              <a:t> qui sont déployés en </a:t>
            </a:r>
            <a:r>
              <a:rPr lang="fr-FR" sz="1400" dirty="0" err="1"/>
              <a:t>devops</a:t>
            </a:r>
            <a:r>
              <a:rPr lang="fr-FR" sz="1400" dirty="0"/>
              <a:t>. </a:t>
            </a:r>
          </a:p>
          <a:p>
            <a:endParaRPr lang="fr-FR" sz="1400" dirty="0"/>
          </a:p>
          <a:p>
            <a:endParaRPr lang="fr-FR" sz="1400" dirty="0"/>
          </a:p>
          <a:p>
            <a:endParaRPr lang="fr-FR" dirty="0"/>
          </a:p>
        </p:txBody>
      </p:sp>
    </p:spTree>
    <p:extLst>
      <p:ext uri="{BB962C8B-B14F-4D97-AF65-F5344CB8AC3E}">
        <p14:creationId xmlns:p14="http://schemas.microsoft.com/office/powerpoint/2010/main" val="3809437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B9F7FAFC-4175-4A78-B1D9-641DB379C7A2}"/>
              </a:ext>
            </a:extLst>
          </p:cNvPr>
          <p:cNvSpPr/>
          <p:nvPr/>
        </p:nvSpPr>
        <p:spPr>
          <a:xfrm>
            <a:off x="504825" y="333985"/>
            <a:ext cx="10800000" cy="523220"/>
          </a:xfrm>
          <a:prstGeom prst="rect">
            <a:avLst/>
          </a:prstGeom>
        </p:spPr>
        <p:txBody>
          <a:bodyPr wrap="square">
            <a:no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800" b="1" dirty="0">
                <a:latin typeface="Arial" panose="020B0604020202020204" pitchFamily="34" charset="0"/>
                <a:ea typeface="+mj-ea"/>
                <a:cs typeface="Arial" panose="020B0604020202020204" pitchFamily="34" charset="0"/>
              </a:rPr>
              <a:t>Incidents rencontrés : le type et la nature de ces incidents</a:t>
            </a:r>
            <a:endParaRPr lang="fr-FR" sz="1400" b="1" dirty="0">
              <a:latin typeface="Arial" panose="020B0604020202020204" pitchFamily="34" charset="0"/>
              <a:cs typeface="Arial" panose="020B0604020202020204" pitchFamily="34" charset="0"/>
            </a:endParaRPr>
          </a:p>
        </p:txBody>
      </p:sp>
      <p:sp>
        <p:nvSpPr>
          <p:cNvPr id="74" name="Espace réservé du pied de page 73">
            <a:extLst>
              <a:ext uri="{FF2B5EF4-FFF2-40B4-BE49-F238E27FC236}">
                <a16:creationId xmlns:a16="http://schemas.microsoft.com/office/drawing/2014/main" id="{E0C28F6B-1B54-45FF-A8C2-8CECF1FA55A4}"/>
              </a:ext>
            </a:extLst>
          </p:cNvPr>
          <p:cNvSpPr>
            <a:spLocks noGrp="1"/>
          </p:cNvSpPr>
          <p:nvPr>
            <p:ph type="ftr" sz="quarter" idx="11"/>
          </p:nvPr>
        </p:nvSpPr>
        <p:spPr/>
        <p:txBody>
          <a:bodyPr/>
          <a:lstStyle/>
          <a:p>
            <a:r>
              <a:rPr lang="fr-FR" dirty="0"/>
              <a:t>JURICONNEXION</a:t>
            </a:r>
          </a:p>
        </p:txBody>
      </p:sp>
      <p:sp>
        <p:nvSpPr>
          <p:cNvPr id="75" name="Espace réservé du numéro de diapositive 74">
            <a:extLst>
              <a:ext uri="{FF2B5EF4-FFF2-40B4-BE49-F238E27FC236}">
                <a16:creationId xmlns:a16="http://schemas.microsoft.com/office/drawing/2014/main" id="{E8316E76-3AA8-4156-9BCF-4F64C14FDA46}"/>
              </a:ext>
            </a:extLst>
          </p:cNvPr>
          <p:cNvSpPr>
            <a:spLocks noGrp="1"/>
          </p:cNvSpPr>
          <p:nvPr>
            <p:ph type="sldNum" sz="quarter" idx="12"/>
          </p:nvPr>
        </p:nvSpPr>
        <p:spPr/>
        <p:txBody>
          <a:bodyPr/>
          <a:lstStyle/>
          <a:p>
            <a:fld id="{B27E4950-5E41-4441-8EF5-9415B2EC2EEF}" type="slidenum">
              <a:rPr lang="fr-FR" smtClean="0"/>
              <a:t>3</a:t>
            </a:fld>
            <a:endParaRPr lang="fr-FR"/>
          </a:p>
        </p:txBody>
      </p:sp>
      <p:sp>
        <p:nvSpPr>
          <p:cNvPr id="3" name="ZoneTexte 2"/>
          <p:cNvSpPr txBox="1"/>
          <p:nvPr/>
        </p:nvSpPr>
        <p:spPr>
          <a:xfrm>
            <a:off x="504825" y="1093304"/>
            <a:ext cx="10608365" cy="4154984"/>
          </a:xfrm>
          <a:prstGeom prst="rect">
            <a:avLst/>
          </a:prstGeom>
          <a:noFill/>
        </p:spPr>
        <p:txBody>
          <a:bodyPr wrap="square" rtlCol="0">
            <a:spAutoFit/>
          </a:bodyPr>
          <a:lstStyle/>
          <a:p>
            <a:r>
              <a:rPr lang="fr-FR" u="sng" dirty="0"/>
              <a:t>Principaux incidents rencontrés par nos clients </a:t>
            </a:r>
          </a:p>
          <a:p>
            <a:endParaRPr lang="fr-FR" sz="1400" dirty="0"/>
          </a:p>
          <a:p>
            <a:pPr marL="285750" indent="-285750">
              <a:buFont typeface="Arial" panose="020B0604020202020204" pitchFamily="34" charset="0"/>
              <a:buChar char="•"/>
            </a:pPr>
            <a:r>
              <a:rPr lang="fr-FR" sz="1400" dirty="0"/>
              <a:t>L’impossibilité d’accès car le système est down (l’authentification ou la plateforme)</a:t>
            </a:r>
          </a:p>
          <a:p>
            <a:endParaRPr lang="fr-FR" sz="1400" dirty="0"/>
          </a:p>
          <a:p>
            <a:pPr marL="285750" indent="-285750">
              <a:buFont typeface="Arial" panose="020B0604020202020204" pitchFamily="34" charset="0"/>
              <a:buChar char="•"/>
            </a:pPr>
            <a:r>
              <a:rPr lang="fr-FR" sz="1400" dirty="0"/>
              <a:t>Les modes d’authentification (via intranet, </a:t>
            </a:r>
            <a:r>
              <a:rPr lang="fr-FR" sz="1400" dirty="0" err="1"/>
              <a:t>ip</a:t>
            </a:r>
            <a:r>
              <a:rPr lang="fr-FR" sz="1400" dirty="0"/>
              <a:t> aveugle) qui produisent beaucoup de difficultés :</a:t>
            </a:r>
          </a:p>
          <a:p>
            <a:pPr marL="742950" lvl="1" indent="-285750">
              <a:buFont typeface="Wingdings" panose="05000000000000000000" pitchFamily="2" charset="2"/>
              <a:buChar char="§"/>
            </a:pPr>
            <a:r>
              <a:rPr lang="fr-FR" sz="1400" dirty="0"/>
              <a:t>IP Dynamique : pour des structures plus petites les FAI fournissent une IP dynamique plutôt que privée qui se réserve et se paie quand celles-ci change la configuration est à revoir car vous n’êtes plus reconnu.</a:t>
            </a:r>
          </a:p>
          <a:p>
            <a:pPr marL="742950" lvl="1" indent="-285750">
              <a:buFont typeface="Wingdings" panose="05000000000000000000" pitchFamily="2" charset="2"/>
              <a:buChar char="§"/>
            </a:pPr>
            <a:r>
              <a:rPr lang="fr-FR" sz="1400" dirty="0"/>
              <a:t>Plage d’IP : votre structure travaille avec une plage d’IP, ce qui demande une installation particulière</a:t>
            </a:r>
          </a:p>
          <a:p>
            <a:pPr marL="742950" lvl="1" indent="-285750">
              <a:buFont typeface="Wingdings" panose="05000000000000000000" pitchFamily="2" charset="2"/>
              <a:buChar char="§"/>
            </a:pPr>
            <a:r>
              <a:rPr lang="fr-FR" sz="1400" dirty="0" err="1"/>
              <a:t>WebNomade</a:t>
            </a:r>
            <a:r>
              <a:rPr lang="fr-FR" sz="1400" dirty="0"/>
              <a:t> : kit de pages HTML installée sur votre intranet/extranet par votre département IT pour « automatiser » la connexion.</a:t>
            </a:r>
          </a:p>
          <a:p>
            <a:pPr marL="285750" indent="-285750">
              <a:buFont typeface="Symbol" panose="05050102010706020507" pitchFamily="18" charset="2"/>
              <a:buChar char="Þ"/>
            </a:pPr>
            <a:endParaRPr lang="fr-FR" sz="1400" dirty="0"/>
          </a:p>
          <a:p>
            <a:pPr marL="285750" indent="-285750">
              <a:buFont typeface="Symbol" panose="05050102010706020507" pitchFamily="18" charset="2"/>
              <a:buChar char="Þ"/>
            </a:pPr>
            <a:r>
              <a:rPr lang="fr-FR" sz="1400" dirty="0"/>
              <a:t>En plus des difficultés d’installations, ces modes d’authentification donnent des difficultés quand vous travaillez à domicile ou sur un autre site. </a:t>
            </a:r>
          </a:p>
          <a:p>
            <a:pPr marL="285750" indent="-285750">
              <a:buFont typeface="Symbol" panose="05050102010706020507" pitchFamily="18" charset="2"/>
              <a:buChar char="Þ"/>
            </a:pPr>
            <a:endParaRPr lang="fr-FR" sz="1400" dirty="0"/>
          </a:p>
          <a:p>
            <a:pPr marL="285750" indent="-285750">
              <a:buFont typeface="Arial" panose="020B0604020202020204" pitchFamily="34" charset="0"/>
              <a:buChar char="•"/>
            </a:pPr>
            <a:r>
              <a:rPr lang="fr-FR" sz="1400" dirty="0"/>
              <a:t>Difficultés entre compte GA et login générique : faible utilisation du compte GA alors que le login générique ERP ne permet pas de personnaliser l’usage et l’expérience. Certains produits imposent l’usage de la GA (Les Actuels pour recevoir les NL, Le New35, </a:t>
            </a:r>
            <a:r>
              <a:rPr lang="fr-FR" sz="1400" dirty="0" err="1"/>
              <a:t>Elnet</a:t>
            </a:r>
            <a:r>
              <a:rPr lang="fr-FR" sz="1400" dirty="0"/>
              <a:t> et les portails métiers pour recevoir les alertes CC et NL) et d’autres pas.</a:t>
            </a:r>
          </a:p>
          <a:p>
            <a:endParaRPr lang="fr-FR" sz="1400" dirty="0"/>
          </a:p>
          <a:p>
            <a:r>
              <a:rPr lang="fr-FR" sz="1400" dirty="0"/>
              <a:t> </a:t>
            </a:r>
          </a:p>
        </p:txBody>
      </p:sp>
    </p:spTree>
    <p:extLst>
      <p:ext uri="{BB962C8B-B14F-4D97-AF65-F5344CB8AC3E}">
        <p14:creationId xmlns:p14="http://schemas.microsoft.com/office/powerpoint/2010/main" val="3963717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B9F7FAFC-4175-4A78-B1D9-641DB379C7A2}"/>
              </a:ext>
            </a:extLst>
          </p:cNvPr>
          <p:cNvSpPr/>
          <p:nvPr/>
        </p:nvSpPr>
        <p:spPr>
          <a:xfrm>
            <a:off x="504825" y="333985"/>
            <a:ext cx="10800000" cy="523220"/>
          </a:xfrm>
          <a:prstGeom prst="rect">
            <a:avLst/>
          </a:prstGeom>
        </p:spPr>
        <p:txBody>
          <a:bodyPr wrap="square">
            <a:no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800" b="1" dirty="0">
                <a:latin typeface="Arial" panose="020B0604020202020204" pitchFamily="34" charset="0"/>
                <a:ea typeface="+mj-ea"/>
                <a:cs typeface="Arial" panose="020B0604020202020204" pitchFamily="34" charset="0"/>
              </a:rPr>
              <a:t>Qualité de service</a:t>
            </a:r>
            <a:endParaRPr lang="fr-FR" sz="1400" b="1" dirty="0">
              <a:latin typeface="Arial" panose="020B0604020202020204" pitchFamily="34" charset="0"/>
              <a:cs typeface="Arial" panose="020B0604020202020204" pitchFamily="34" charset="0"/>
            </a:endParaRPr>
          </a:p>
        </p:txBody>
      </p:sp>
      <p:sp>
        <p:nvSpPr>
          <p:cNvPr id="74" name="Espace réservé du pied de page 73">
            <a:extLst>
              <a:ext uri="{FF2B5EF4-FFF2-40B4-BE49-F238E27FC236}">
                <a16:creationId xmlns:a16="http://schemas.microsoft.com/office/drawing/2014/main" id="{E0C28F6B-1B54-45FF-A8C2-8CECF1FA55A4}"/>
              </a:ext>
            </a:extLst>
          </p:cNvPr>
          <p:cNvSpPr>
            <a:spLocks noGrp="1"/>
          </p:cNvSpPr>
          <p:nvPr>
            <p:ph type="ftr" sz="quarter" idx="11"/>
          </p:nvPr>
        </p:nvSpPr>
        <p:spPr/>
        <p:txBody>
          <a:bodyPr/>
          <a:lstStyle/>
          <a:p>
            <a:r>
              <a:rPr lang="fr-FR" dirty="0"/>
              <a:t>JURICONNEXION</a:t>
            </a:r>
          </a:p>
        </p:txBody>
      </p:sp>
      <p:sp>
        <p:nvSpPr>
          <p:cNvPr id="75" name="Espace réservé du numéro de diapositive 74">
            <a:extLst>
              <a:ext uri="{FF2B5EF4-FFF2-40B4-BE49-F238E27FC236}">
                <a16:creationId xmlns:a16="http://schemas.microsoft.com/office/drawing/2014/main" id="{E8316E76-3AA8-4156-9BCF-4F64C14FDA46}"/>
              </a:ext>
            </a:extLst>
          </p:cNvPr>
          <p:cNvSpPr>
            <a:spLocks noGrp="1"/>
          </p:cNvSpPr>
          <p:nvPr>
            <p:ph type="sldNum" sz="quarter" idx="12"/>
          </p:nvPr>
        </p:nvSpPr>
        <p:spPr/>
        <p:txBody>
          <a:bodyPr/>
          <a:lstStyle/>
          <a:p>
            <a:fld id="{B27E4950-5E41-4441-8EF5-9415B2EC2EEF}" type="slidenum">
              <a:rPr lang="fr-FR" smtClean="0"/>
              <a:t>4</a:t>
            </a:fld>
            <a:endParaRPr lang="fr-FR"/>
          </a:p>
        </p:txBody>
      </p:sp>
      <p:graphicFrame>
        <p:nvGraphicFramePr>
          <p:cNvPr id="2" name="Tableau 1"/>
          <p:cNvGraphicFramePr>
            <a:graphicFrameLocks noGrp="1"/>
          </p:cNvGraphicFramePr>
          <p:nvPr>
            <p:extLst>
              <p:ext uri="{D42A27DB-BD31-4B8C-83A1-F6EECF244321}">
                <p14:modId xmlns:p14="http://schemas.microsoft.com/office/powerpoint/2010/main" val="725077674"/>
              </p:ext>
            </p:extLst>
          </p:nvPr>
        </p:nvGraphicFramePr>
        <p:xfrm>
          <a:off x="5191125" y="187242"/>
          <a:ext cx="6591300" cy="946150"/>
        </p:xfrm>
        <a:graphic>
          <a:graphicData uri="http://schemas.openxmlformats.org/drawingml/2006/table">
            <a:tbl>
              <a:tblPr/>
              <a:tblGrid>
                <a:gridCol w="800100">
                  <a:extLst>
                    <a:ext uri="{9D8B030D-6E8A-4147-A177-3AD203B41FA5}">
                      <a16:colId xmlns:a16="http://schemas.microsoft.com/office/drawing/2014/main" val="2370258207"/>
                    </a:ext>
                  </a:extLst>
                </a:gridCol>
                <a:gridCol w="977900">
                  <a:extLst>
                    <a:ext uri="{9D8B030D-6E8A-4147-A177-3AD203B41FA5}">
                      <a16:colId xmlns:a16="http://schemas.microsoft.com/office/drawing/2014/main" val="1735606383"/>
                    </a:ext>
                  </a:extLst>
                </a:gridCol>
                <a:gridCol w="800100">
                  <a:extLst>
                    <a:ext uri="{9D8B030D-6E8A-4147-A177-3AD203B41FA5}">
                      <a16:colId xmlns:a16="http://schemas.microsoft.com/office/drawing/2014/main" val="3031151845"/>
                    </a:ext>
                  </a:extLst>
                </a:gridCol>
                <a:gridCol w="800100">
                  <a:extLst>
                    <a:ext uri="{9D8B030D-6E8A-4147-A177-3AD203B41FA5}">
                      <a16:colId xmlns:a16="http://schemas.microsoft.com/office/drawing/2014/main" val="175830726"/>
                    </a:ext>
                  </a:extLst>
                </a:gridCol>
                <a:gridCol w="812800">
                  <a:extLst>
                    <a:ext uri="{9D8B030D-6E8A-4147-A177-3AD203B41FA5}">
                      <a16:colId xmlns:a16="http://schemas.microsoft.com/office/drawing/2014/main" val="3307131187"/>
                    </a:ext>
                  </a:extLst>
                </a:gridCol>
                <a:gridCol w="800100">
                  <a:extLst>
                    <a:ext uri="{9D8B030D-6E8A-4147-A177-3AD203B41FA5}">
                      <a16:colId xmlns:a16="http://schemas.microsoft.com/office/drawing/2014/main" val="138429520"/>
                    </a:ext>
                  </a:extLst>
                </a:gridCol>
                <a:gridCol w="800100">
                  <a:extLst>
                    <a:ext uri="{9D8B030D-6E8A-4147-A177-3AD203B41FA5}">
                      <a16:colId xmlns:a16="http://schemas.microsoft.com/office/drawing/2014/main" val="200158909"/>
                    </a:ext>
                  </a:extLst>
                </a:gridCol>
                <a:gridCol w="800100">
                  <a:extLst>
                    <a:ext uri="{9D8B030D-6E8A-4147-A177-3AD203B41FA5}">
                      <a16:colId xmlns:a16="http://schemas.microsoft.com/office/drawing/2014/main" val="1055291395"/>
                    </a:ext>
                  </a:extLst>
                </a:gridCol>
              </a:tblGrid>
              <a:tr h="190500">
                <a:tc>
                  <a:txBody>
                    <a:bodyPr/>
                    <a:lstStyle/>
                    <a:p>
                      <a:pPr algn="l" fontAlgn="b"/>
                      <a:r>
                        <a:rPr lang="fr-FR"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100" b="0" i="0" u="none" strike="noStrike">
                          <a:solidFill>
                            <a:srgbClr val="FFFFFF"/>
                          </a:solidFill>
                          <a:effectLst/>
                          <a:latin typeface="Calibri" panose="020F0502020204030204" pitchFamily="34" charset="0"/>
                        </a:rPr>
                        <a:t>Années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b"/>
                      <a:r>
                        <a:rPr lang="fr-FR" sz="1100" b="0" i="0" u="none" strike="noStrike">
                          <a:solidFill>
                            <a:srgbClr val="FFFFFF"/>
                          </a:solidFill>
                          <a:effectLst/>
                          <a:latin typeface="Calibri" panose="020F0502020204030204" pitchFamily="34" charset="0"/>
                        </a:rPr>
                        <a:t>2016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b"/>
                      <a:r>
                        <a:rPr lang="fr-FR" sz="1100" b="0" i="0" u="none" strike="noStrike">
                          <a:solidFill>
                            <a:srgbClr val="FFFFFF"/>
                          </a:solidFill>
                          <a:effectLst/>
                          <a:latin typeface="Calibri" panose="020F0502020204030204" pitchFamily="34" charset="0"/>
                        </a:rPr>
                        <a:t>2017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b"/>
                      <a:r>
                        <a:rPr lang="fr-FR" sz="1100" b="0" i="0" u="none" strike="noStrike">
                          <a:solidFill>
                            <a:srgbClr val="FFFFFF"/>
                          </a:solidFill>
                          <a:effectLst/>
                          <a:latin typeface="Calibri" panose="020F0502020204030204" pitchFamily="34" charset="0"/>
                        </a:rPr>
                        <a:t>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b"/>
                      <a:r>
                        <a:rPr lang="fr-FR" sz="1100" b="0" i="0" u="none" strike="noStrike">
                          <a:solidFill>
                            <a:srgbClr val="FFFFFF"/>
                          </a:solidFill>
                          <a:effectLst/>
                          <a:latin typeface="Calibri" panose="020F0502020204030204" pitchFamily="34" charset="0"/>
                        </a:rPr>
                        <a:t>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b"/>
                      <a:r>
                        <a:rPr lang="fr-FR" sz="1100" b="0" i="0" u="none" strike="noStrike">
                          <a:solidFill>
                            <a:srgbClr val="FFFFFF"/>
                          </a:solidFill>
                          <a:effectLst/>
                          <a:latin typeface="Calibri" panose="020F0502020204030204" pitchFamily="34" charset="0"/>
                        </a:rPr>
                        <a:t>2020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b"/>
                      <a:r>
                        <a:rPr lang="fr-FR" sz="1100" b="0" i="0" u="none" strike="noStrike">
                          <a:solidFill>
                            <a:srgbClr val="FFFFFF"/>
                          </a:solidFill>
                          <a:effectLst/>
                          <a:latin typeface="Calibri" panose="020F0502020204030204" pitchFamily="34" charset="0"/>
                        </a:rPr>
                        <a:t>2021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extLst>
                  <a:ext uri="{0D108BD9-81ED-4DB2-BD59-A6C34878D82A}">
                    <a16:rowId xmlns:a16="http://schemas.microsoft.com/office/drawing/2014/main" val="1743484673"/>
                  </a:ext>
                </a:extLst>
              </a:tr>
              <a:tr h="190500">
                <a:tc rowSpan="4">
                  <a:txBody>
                    <a:bodyPr/>
                    <a:lstStyle/>
                    <a:p>
                      <a:pPr algn="ctr" fontAlgn="ctr"/>
                      <a:r>
                        <a:rPr lang="fr-FR" sz="1100" b="1" i="0" u="none" strike="noStrike">
                          <a:solidFill>
                            <a:srgbClr val="000000"/>
                          </a:solidFill>
                          <a:effectLst/>
                          <a:latin typeface="Calibri" panose="020F0502020204030204" pitchFamily="34" charset="0"/>
                        </a:rPr>
                        <a:t>Global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l" fontAlgn="b"/>
                      <a:r>
                        <a:rPr lang="fr-FR" sz="1100" b="0" i="0" u="none" strike="noStrike">
                          <a:solidFill>
                            <a:srgbClr val="000000"/>
                          </a:solidFill>
                          <a:effectLst/>
                          <a:latin typeface="Calibri" panose="020F0502020204030204" pitchFamily="34" charset="0"/>
                        </a:rPr>
                        <a:t>Appels reçus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3,54%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1,18%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-34,43%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-4,66%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-70,54%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extLst>
                  <a:ext uri="{0D108BD9-81ED-4DB2-BD59-A6C34878D82A}">
                    <a16:rowId xmlns:a16="http://schemas.microsoft.com/office/drawing/2014/main" val="3407481239"/>
                  </a:ext>
                </a:extLst>
              </a:tr>
              <a:tr h="190500">
                <a:tc vMerge="1">
                  <a:txBody>
                    <a:bodyPr/>
                    <a:lstStyle/>
                    <a:p>
                      <a:endParaRPr lang="fr-FR"/>
                    </a:p>
                  </a:txBody>
                  <a:tcPr/>
                </a:tc>
                <a:tc>
                  <a:txBody>
                    <a:bodyPr/>
                    <a:lstStyle/>
                    <a:p>
                      <a:pPr algn="l" fontAlgn="b"/>
                      <a:r>
                        <a:rPr lang="fr-FR" sz="1100" b="0" i="0" u="none" strike="noStrike">
                          <a:solidFill>
                            <a:srgbClr val="000000"/>
                          </a:solidFill>
                          <a:effectLst/>
                          <a:latin typeface="Calibri" panose="020F0502020204030204" pitchFamily="34" charset="0"/>
                        </a:rPr>
                        <a:t>Appels traités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4,06%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-7,36%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-19,22%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-5,49%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-71,23%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extLst>
                  <a:ext uri="{0D108BD9-81ED-4DB2-BD59-A6C34878D82A}">
                    <a16:rowId xmlns:a16="http://schemas.microsoft.com/office/drawing/2014/main" val="2186638293"/>
                  </a:ext>
                </a:extLst>
              </a:tr>
              <a:tr h="184150">
                <a:tc vMerge="1">
                  <a:txBody>
                    <a:bodyPr/>
                    <a:lstStyle/>
                    <a:p>
                      <a:endParaRPr lang="fr-FR"/>
                    </a:p>
                  </a:txBody>
                  <a:tcPr/>
                </a:tc>
                <a:tc>
                  <a:txBody>
                    <a:bodyPr/>
                    <a:lstStyle/>
                    <a:p>
                      <a:pPr algn="l" fontAlgn="b"/>
                      <a:r>
                        <a:rPr lang="fr-FR" sz="1100" b="1" i="0" u="none" strike="noStrike">
                          <a:solidFill>
                            <a:srgbClr val="000000"/>
                          </a:solidFill>
                          <a:effectLst/>
                          <a:latin typeface="Calibri" panose="020F0502020204030204" pitchFamily="34" charset="0"/>
                        </a:rPr>
                        <a:t>QS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97,06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97,41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95,63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98,70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98,27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0" i="0" u="none" strike="noStrike">
                          <a:solidFill>
                            <a:srgbClr val="000000"/>
                          </a:solidFill>
                          <a:effectLst/>
                          <a:latin typeface="Calibri" panose="020F0502020204030204" pitchFamily="34" charset="0"/>
                        </a:rPr>
                        <a:t>98,14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extLst>
                  <a:ext uri="{0D108BD9-81ED-4DB2-BD59-A6C34878D82A}">
                    <a16:rowId xmlns:a16="http://schemas.microsoft.com/office/drawing/2014/main" val="2335575024"/>
                  </a:ext>
                </a:extLst>
              </a:tr>
              <a:tr h="190500">
                <a:tc vMerge="1">
                  <a:txBody>
                    <a:bodyPr/>
                    <a:lstStyle/>
                    <a:p>
                      <a:endParaRPr lang="fr-FR"/>
                    </a:p>
                  </a:txBody>
                  <a:tcPr/>
                </a:tc>
                <a:tc>
                  <a:txBody>
                    <a:bodyPr/>
                    <a:lstStyle/>
                    <a:p>
                      <a:pPr algn="l" fontAlgn="b"/>
                      <a:r>
                        <a:rPr lang="fr-FR" sz="1100" b="1" i="0" u="none" strike="noStrike">
                          <a:solidFill>
                            <a:srgbClr val="000000"/>
                          </a:solidFill>
                          <a:effectLst/>
                          <a:latin typeface="Calibri" panose="020F0502020204030204" pitchFamily="34" charset="0"/>
                        </a:rPr>
                        <a:t>DMC</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1" i="0" u="none" strike="noStrike">
                          <a:solidFill>
                            <a:srgbClr val="000000"/>
                          </a:solidFill>
                          <a:effectLst/>
                          <a:latin typeface="Calibri" panose="020F0502020204030204" pitchFamily="34" charset="0"/>
                        </a:rPr>
                        <a:t>00:07:22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1" i="0" u="none" strike="noStrike">
                          <a:solidFill>
                            <a:srgbClr val="000000"/>
                          </a:solidFill>
                          <a:effectLst/>
                          <a:latin typeface="Calibri" panose="020F0502020204030204" pitchFamily="34" charset="0"/>
                        </a:rPr>
                        <a:t>00:07:14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1" i="0" u="none" strike="noStrike">
                          <a:solidFill>
                            <a:srgbClr val="000000"/>
                          </a:solidFill>
                          <a:effectLst/>
                          <a:latin typeface="Calibri" panose="020F0502020204030204" pitchFamily="34" charset="0"/>
                        </a:rPr>
                        <a:t>00:08:30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1" i="0" u="none" strike="noStrike">
                          <a:solidFill>
                            <a:srgbClr val="000000"/>
                          </a:solidFill>
                          <a:effectLst/>
                          <a:latin typeface="Calibri" panose="020F0502020204030204" pitchFamily="34" charset="0"/>
                        </a:rPr>
                        <a:t>00:08:13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1" i="0" u="none" strike="noStrike">
                          <a:solidFill>
                            <a:srgbClr val="000000"/>
                          </a:solidFill>
                          <a:effectLst/>
                          <a:latin typeface="Calibri" panose="020F0502020204030204" pitchFamily="34" charset="0"/>
                        </a:rPr>
                        <a:t>00:08:52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b"/>
                      <a:r>
                        <a:rPr lang="fr-FR" sz="1100" b="1" i="0" u="none" strike="noStrike" dirty="0">
                          <a:solidFill>
                            <a:srgbClr val="000000"/>
                          </a:solidFill>
                          <a:effectLst/>
                          <a:latin typeface="Calibri" panose="020F0502020204030204" pitchFamily="34" charset="0"/>
                        </a:rPr>
                        <a:t>00:08:08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extLst>
                  <a:ext uri="{0D108BD9-81ED-4DB2-BD59-A6C34878D82A}">
                    <a16:rowId xmlns:a16="http://schemas.microsoft.com/office/drawing/2014/main" val="2727474252"/>
                  </a:ext>
                </a:extLst>
              </a:tr>
            </a:tbl>
          </a:graphicData>
        </a:graphic>
      </p:graphicFrame>
      <p:pic>
        <p:nvPicPr>
          <p:cNvPr id="4" name="Image 3"/>
          <p:cNvPicPr>
            <a:picLocks noChangeAspect="1"/>
          </p:cNvPicPr>
          <p:nvPr/>
        </p:nvPicPr>
        <p:blipFill>
          <a:blip r:embed="rId3"/>
          <a:stretch>
            <a:fillRect/>
          </a:stretch>
        </p:blipFill>
        <p:spPr>
          <a:xfrm>
            <a:off x="504825" y="1381583"/>
            <a:ext cx="11430991" cy="4974767"/>
          </a:xfrm>
          <a:prstGeom prst="rect">
            <a:avLst/>
          </a:prstGeom>
        </p:spPr>
      </p:pic>
    </p:spTree>
    <p:extLst>
      <p:ext uri="{BB962C8B-B14F-4D97-AF65-F5344CB8AC3E}">
        <p14:creationId xmlns:p14="http://schemas.microsoft.com/office/powerpoint/2010/main" val="2935964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Zone de texte 47">
            <a:extLst>
              <a:ext uri="{FF2B5EF4-FFF2-40B4-BE49-F238E27FC236}">
                <a16:creationId xmlns:a16="http://schemas.microsoft.com/office/drawing/2014/main" id="{853D56A8-B36E-4520-9327-AFD45439C181}"/>
              </a:ext>
            </a:extLst>
          </p:cNvPr>
          <p:cNvSpPr txBox="1"/>
          <p:nvPr/>
        </p:nvSpPr>
        <p:spPr>
          <a:xfrm>
            <a:off x="617165" y="1200215"/>
            <a:ext cx="10150226" cy="1815882"/>
          </a:xfrm>
          <a:prstGeom prst="rect">
            <a:avLst/>
          </a:prstGeom>
          <a:noFill/>
          <a:ln w="6350">
            <a:noFill/>
            <a:prstDash val="dash"/>
          </a:ln>
        </p:spPr>
        <p:txBody>
          <a:bodyPr wrap="square" lIns="0" tIns="0" rIns="0" bIns="0" rtlCol="0" anchor="t">
            <a:sp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SzPct val="120000"/>
            </a:pPr>
            <a:r>
              <a:rPr lang="fr-FR" sz="2000" b="1" dirty="0">
                <a:solidFill>
                  <a:srgbClr val="031C2D"/>
                </a:solidFill>
                <a:ea typeface="+mn-lt"/>
                <a:cs typeface="Calibri" panose="020F0502020204030204"/>
              </a:rPr>
              <a:t>Constat :</a:t>
            </a:r>
            <a:endPar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Fonctionnalités limitées</a:t>
            </a: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endParaRPr kumimoji="0" lang="fr-FR" sz="1400" b="0" i="0" u="none" strike="noStrike" kern="1200" cap="none" spc="0" normalizeH="0" baseline="0" noProof="0" dirty="0">
              <a:ln>
                <a:noFill/>
              </a:ln>
              <a:solidFill>
                <a:srgbClr val="031C2D"/>
              </a:solidFill>
              <a:effectLst/>
              <a:uLnTx/>
              <a:uFillTx/>
              <a:latin typeface="Arial"/>
              <a:ea typeface="+mn-ea"/>
              <a:cs typeface="Arial"/>
            </a:endParaRP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r>
              <a:rPr kumimoji="0" lang="fr-FR" sz="1400" b="0" i="0" u="none" strike="noStrike" kern="1200" cap="none" spc="0" normalizeH="0" baseline="0" noProof="0" dirty="0" err="1">
                <a:ln>
                  <a:noFill/>
                </a:ln>
                <a:solidFill>
                  <a:srgbClr val="031C2D"/>
                </a:solidFill>
                <a:effectLst/>
                <a:uLnTx/>
                <a:uFillTx/>
                <a:latin typeface="Arial"/>
                <a:ea typeface="+mn-ea"/>
                <a:cs typeface="Arial"/>
              </a:rPr>
              <a:t>Stack</a:t>
            </a:r>
            <a:r>
              <a:rPr kumimoji="0" lang="fr-FR" sz="1400" b="0" i="0" u="none" strike="noStrike" kern="1200" cap="none" spc="0" normalizeH="0" baseline="0" noProof="0" dirty="0">
                <a:ln>
                  <a:noFill/>
                </a:ln>
                <a:solidFill>
                  <a:srgbClr val="031C2D"/>
                </a:solidFill>
                <a:effectLst/>
                <a:uLnTx/>
                <a:uFillTx/>
                <a:latin typeface="Arial"/>
                <a:ea typeface="+mn-ea"/>
                <a:cs typeface="Arial"/>
              </a:rPr>
              <a:t> technique </a:t>
            </a:r>
            <a:r>
              <a:rPr lang="fr-FR" sz="1400" dirty="0">
                <a:solidFill>
                  <a:srgbClr val="031C2D"/>
                </a:solidFill>
                <a:latin typeface="Arial"/>
                <a:cs typeface="Arial"/>
              </a:rPr>
              <a:t>à upgrader</a:t>
            </a:r>
            <a:endPar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endPar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Adapté aux contenus, pas aux services</a:t>
            </a: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endParaRPr kumimoji="0" lang="fr-FR" sz="1400" b="0" i="0" u="none" strike="noStrike" kern="1200" cap="none" spc="0" normalizeH="0" baseline="0" noProof="0" dirty="0">
              <a:ln>
                <a:noFill/>
              </a:ln>
              <a:solidFill>
                <a:srgbClr val="031C2D"/>
              </a:solidFill>
              <a:effectLst/>
              <a:uLnTx/>
              <a:uFillTx/>
              <a:latin typeface="Arial"/>
              <a:ea typeface="+mn-ea"/>
              <a:cs typeface="Arial"/>
            </a:endParaRP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a:ea typeface="+mn-ea"/>
                <a:cs typeface="Arial"/>
              </a:rPr>
              <a:t>Identité par maison et non pas groupe (pas de SSO natif et simple)</a:t>
            </a:r>
            <a:endPar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p:txBody>
      </p:sp>
      <p:sp>
        <p:nvSpPr>
          <p:cNvPr id="26" name="Rectangle 25">
            <a:extLst>
              <a:ext uri="{FF2B5EF4-FFF2-40B4-BE49-F238E27FC236}">
                <a16:creationId xmlns:a16="http://schemas.microsoft.com/office/drawing/2014/main" id="{B9F7FAFC-4175-4A78-B1D9-641DB379C7A2}"/>
              </a:ext>
            </a:extLst>
          </p:cNvPr>
          <p:cNvSpPr/>
          <p:nvPr/>
        </p:nvSpPr>
        <p:spPr>
          <a:xfrm>
            <a:off x="504825" y="333985"/>
            <a:ext cx="10136108" cy="523220"/>
          </a:xfrm>
          <a:prstGeom prst="rect">
            <a:avLst/>
          </a:prstGeom>
        </p:spPr>
        <p:txBody>
          <a:bodyPr wrap="none">
            <a:sp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Etat actuel du système d’authentification Lefebvre Dalloz </a:t>
            </a:r>
            <a:endParaRPr kumimoji="0" lang="fr-FR" sz="1400" b="1"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p:txBody>
      </p:sp>
      <p:sp>
        <p:nvSpPr>
          <p:cNvPr id="3" name="Espace réservé du numéro de diapositive 2">
            <a:extLst>
              <a:ext uri="{FF2B5EF4-FFF2-40B4-BE49-F238E27FC236}">
                <a16:creationId xmlns:a16="http://schemas.microsoft.com/office/drawing/2014/main" id="{C2A5C316-FF5F-4514-9EE9-A2F2D59835E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7E4950-5E41-4441-8EF5-9415B2EC2EEF}" type="slidenum">
              <a:rPr kumimoji="0" lang="fr-FR" sz="1200" b="0" i="0" u="none" strike="noStrike" kern="1200" cap="none" spc="0" normalizeH="0" baseline="0" noProof="0" smtClean="0">
                <a:ln>
                  <a:noFill/>
                </a:ln>
                <a:solidFill>
                  <a:srgbClr val="031C2D"/>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srgbClr val="031C2D"/>
              </a:solidFill>
              <a:effectLst/>
              <a:uLnTx/>
              <a:uFillTx/>
              <a:latin typeface="Arial" panose="020B0604020202020204" pitchFamily="34" charset="0"/>
              <a:ea typeface="+mn-ea"/>
              <a:cs typeface="Arial" panose="020B0604020202020204" pitchFamily="34" charset="0"/>
            </a:endParaRPr>
          </a:p>
        </p:txBody>
      </p:sp>
      <p:sp>
        <p:nvSpPr>
          <p:cNvPr id="7" name="Zone de texte 47">
            <a:extLst>
              <a:ext uri="{FF2B5EF4-FFF2-40B4-BE49-F238E27FC236}">
                <a16:creationId xmlns:a16="http://schemas.microsoft.com/office/drawing/2014/main" id="{D91E5146-6ECE-453D-91CC-3FDDD233F978}"/>
              </a:ext>
            </a:extLst>
          </p:cNvPr>
          <p:cNvSpPr txBox="1"/>
          <p:nvPr/>
        </p:nvSpPr>
        <p:spPr>
          <a:xfrm>
            <a:off x="617165" y="3954314"/>
            <a:ext cx="10738677" cy="1600438"/>
          </a:xfrm>
          <a:prstGeom prst="rect">
            <a:avLst/>
          </a:prstGeom>
          <a:noFill/>
          <a:ln w="6350">
            <a:noFill/>
            <a:prstDash val="dash"/>
          </a:ln>
        </p:spPr>
        <p:txBody>
          <a:bodyPr wrap="square" lIns="0" tIns="0" rIns="0" bIns="0" rtlCol="0" anchor="t">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Pct val="120000"/>
              <a:buFontTx/>
              <a:buNone/>
              <a:tabLst/>
              <a:defRPr/>
            </a:pPr>
            <a:r>
              <a:rPr kumimoji="0" lang="fr-FR" sz="2000" b="1" i="0" u="none" strike="noStrike" kern="1200" cap="none" spc="0" normalizeH="0" baseline="0" noProof="0" dirty="0">
                <a:ln>
                  <a:noFill/>
                </a:ln>
                <a:solidFill>
                  <a:srgbClr val="031C2D"/>
                </a:solidFill>
                <a:effectLst/>
                <a:uLnTx/>
                <a:uFillTx/>
                <a:latin typeface="Calibri" panose="020F0502020204030204"/>
                <a:ea typeface="+mn-lt"/>
                <a:cs typeface="Calibri" panose="020F0502020204030204"/>
              </a:rPr>
              <a:t>Fonctionnalités manquantes :</a:t>
            </a:r>
            <a:endParaRPr kumimoji="0" lang="fr-FR" sz="2000" b="1" i="0" u="none" strike="noStrike" kern="1200" cap="none" spc="0" normalizeH="0" baseline="0" noProof="0" dirty="0">
              <a:ln>
                <a:noFill/>
              </a:ln>
              <a:solidFill>
                <a:srgbClr val="031C2D"/>
              </a:solidFill>
              <a:effectLst/>
              <a:uLnTx/>
              <a:uFillTx/>
              <a:latin typeface="Arial"/>
              <a:cs typeface="Arial"/>
            </a:endParaRP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a:ea typeface="+mn-ea"/>
                <a:cs typeface="Arial"/>
              </a:rPr>
              <a:t>Support protocoles modernes (OIDC, SAML2) pour une interaction simple avec nos partenaires</a:t>
            </a:r>
            <a:endParaRPr kumimoji="0" lang="fr-FR" sz="1800" b="0" i="0" u="none" strike="noStrike" kern="1200" cap="none" spc="0" normalizeH="0" baseline="0" noProof="0" dirty="0">
              <a:ln>
                <a:noFill/>
              </a:ln>
              <a:solidFill>
                <a:srgbClr val="031C2D"/>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endParaRPr kumimoji="0" lang="fr-FR" sz="1400" b="0" i="0" u="none" strike="noStrike" kern="1200" cap="none" spc="0" normalizeH="0" baseline="0" noProof="0" dirty="0">
              <a:ln>
                <a:noFill/>
              </a:ln>
              <a:solidFill>
                <a:srgbClr val="031C2D"/>
              </a:solidFill>
              <a:effectLst/>
              <a:uLnTx/>
              <a:uFillTx/>
              <a:latin typeface="Arial"/>
              <a:ea typeface="+mn-ea"/>
              <a:cs typeface="Arial"/>
            </a:endParaRP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a:ea typeface="+mn-ea"/>
                <a:cs typeface="Arial"/>
              </a:rPr>
              <a:t>Délégation d’identité afin de s’adapter aux outils d’authentification de nos clients</a:t>
            </a:r>
            <a:endPar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endPar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MFA/OTP afin de renforcer la sécurité des comptes de nos clients</a:t>
            </a:r>
          </a:p>
          <a:p>
            <a:pPr marL="171450" marR="0" lvl="0" indent="-17145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endPar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p:txBody>
      </p:sp>
      <p:sp>
        <p:nvSpPr>
          <p:cNvPr id="8" name="Espace réservé du pied de page 73">
            <a:extLst>
              <a:ext uri="{FF2B5EF4-FFF2-40B4-BE49-F238E27FC236}">
                <a16:creationId xmlns:a16="http://schemas.microsoft.com/office/drawing/2014/main" id="{E0C28F6B-1B54-45FF-A8C2-8CECF1FA55A4}"/>
              </a:ext>
            </a:extLst>
          </p:cNvPr>
          <p:cNvSpPr>
            <a:spLocks noGrp="1"/>
          </p:cNvSpPr>
          <p:nvPr>
            <p:ph type="ftr" sz="quarter" idx="11"/>
          </p:nvPr>
        </p:nvSpPr>
        <p:spPr>
          <a:xfrm>
            <a:off x="4038600" y="6356350"/>
            <a:ext cx="4114800" cy="365125"/>
          </a:xfrm>
        </p:spPr>
        <p:txBody>
          <a:bodyPr/>
          <a:lstStyle/>
          <a:p>
            <a:r>
              <a:rPr lang="fr-FR" dirty="0"/>
              <a:t>JURICONNEXION</a:t>
            </a:r>
          </a:p>
        </p:txBody>
      </p:sp>
    </p:spTree>
    <p:extLst>
      <p:ext uri="{BB962C8B-B14F-4D97-AF65-F5344CB8AC3E}">
        <p14:creationId xmlns:p14="http://schemas.microsoft.com/office/powerpoint/2010/main" val="52552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B9F7FAFC-4175-4A78-B1D9-641DB379C7A2}"/>
              </a:ext>
            </a:extLst>
          </p:cNvPr>
          <p:cNvSpPr/>
          <p:nvPr/>
        </p:nvSpPr>
        <p:spPr>
          <a:xfrm>
            <a:off x="504825" y="333985"/>
            <a:ext cx="8553945" cy="523220"/>
          </a:xfrm>
          <a:prstGeom prst="rect">
            <a:avLst/>
          </a:prstGeom>
        </p:spPr>
        <p:txBody>
          <a:bodyPr wrap="none">
            <a:sp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Objectifs de l’évolution</a:t>
            </a:r>
            <a:r>
              <a:rPr kumimoji="0" lang="fr-FR" sz="2800" b="1" i="0" u="none" strike="noStrike" kern="1200" cap="none" spc="0" normalizeH="0" noProof="0" dirty="0">
                <a:ln>
                  <a:noFill/>
                </a:ln>
                <a:solidFill>
                  <a:srgbClr val="031C2D"/>
                </a:solidFill>
                <a:effectLst/>
                <a:uLnTx/>
                <a:uFillTx/>
                <a:latin typeface="Arial" panose="020B0604020202020204" pitchFamily="34" charset="0"/>
                <a:ea typeface="+mn-ea"/>
                <a:cs typeface="Arial" panose="020B0604020202020204" pitchFamily="34" charset="0"/>
              </a:rPr>
              <a:t> vers une </a:t>
            </a:r>
            <a:r>
              <a:rPr kumimoji="0" lang="fr-FR" sz="2800" b="1"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identité digitale </a:t>
            </a:r>
            <a:endParaRPr kumimoji="0" lang="fr-FR" sz="1400" b="1"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p:txBody>
      </p:sp>
      <p:sp>
        <p:nvSpPr>
          <p:cNvPr id="3" name="Espace réservé du numéro de diapositive 2">
            <a:extLst>
              <a:ext uri="{FF2B5EF4-FFF2-40B4-BE49-F238E27FC236}">
                <a16:creationId xmlns:a16="http://schemas.microsoft.com/office/drawing/2014/main" id="{C2A5C316-FF5F-4514-9EE9-A2F2D59835E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7E4950-5E41-4441-8EF5-9415B2EC2EEF}" type="slidenum">
              <a:rPr kumimoji="0" lang="fr-FR" sz="1200" b="0" i="0" u="none" strike="noStrike" kern="1200" cap="none" spc="0" normalizeH="0" baseline="0" noProof="0" smtClean="0">
                <a:ln>
                  <a:noFill/>
                </a:ln>
                <a:solidFill>
                  <a:srgbClr val="031C2D"/>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a:ln>
                <a:noFill/>
              </a:ln>
              <a:solidFill>
                <a:srgbClr val="031C2D"/>
              </a:solidFill>
              <a:effectLst/>
              <a:uLnTx/>
              <a:uFillTx/>
              <a:latin typeface="Arial" panose="020B0604020202020204" pitchFamily="34" charset="0"/>
              <a:ea typeface="+mn-ea"/>
              <a:cs typeface="Arial" panose="020B0604020202020204" pitchFamily="34" charset="0"/>
            </a:endParaRPr>
          </a:p>
        </p:txBody>
      </p:sp>
      <p:sp>
        <p:nvSpPr>
          <p:cNvPr id="7" name="Zone de texte 47">
            <a:extLst>
              <a:ext uri="{FF2B5EF4-FFF2-40B4-BE49-F238E27FC236}">
                <a16:creationId xmlns:a16="http://schemas.microsoft.com/office/drawing/2014/main" id="{55A2A90F-823A-444C-A75A-8ADB05F4786E}"/>
              </a:ext>
            </a:extLst>
          </p:cNvPr>
          <p:cNvSpPr txBox="1"/>
          <p:nvPr/>
        </p:nvSpPr>
        <p:spPr>
          <a:xfrm>
            <a:off x="529160" y="2537501"/>
            <a:ext cx="5500581" cy="2800767"/>
          </a:xfrm>
          <a:prstGeom prst="rect">
            <a:avLst/>
          </a:prstGeom>
          <a:noFill/>
          <a:ln w="6350">
            <a:noFill/>
            <a:prstDash val="dash"/>
          </a:ln>
        </p:spPr>
        <p:txBody>
          <a:bodyPr wrap="square" lIns="0" tIns="0" rIns="0" bIns="0" rtlCol="0">
            <a:sp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Un seul code d’accès pour accéder aux contenus, acheter, tester des produits pour les différentes marques du groupe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Une disponibilité et une sécurisation de l’accès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Un accès simple et une authentification propagée entre les différentes plateformes sans avoir à ressaisir de codes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Des possibilités d’authentification modernisées et pouvant reprendre celles de la structure du client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Une gestion des accès et la capacité de la gérer par le client lui-même ou nous la déléguer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Pouvoir suivre toutes les interactions du client de son statut de prospect à celui d’utilisateur (idem business)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Personnaliser l’accès et l’expérience tout en pouvant préserver l’anonymat de l’utilisateur</a:t>
            </a:r>
            <a:r>
              <a:rPr kumimoji="0" lang="fr-FR" sz="1400" b="0" i="0" u="none" strike="noStrike" kern="1200" cap="none" spc="0" normalizeH="0" noProof="0" dirty="0">
                <a:ln>
                  <a:noFill/>
                </a:ln>
                <a:solidFill>
                  <a:srgbClr val="031C2D"/>
                </a:solidFill>
                <a:effectLst/>
                <a:uLnTx/>
                <a:uFillTx/>
                <a:latin typeface="Arial" panose="020B0604020202020204" pitchFamily="34" charset="0"/>
                <a:ea typeface="+mn-ea"/>
                <a:cs typeface="Arial" panose="020B0604020202020204" pitchFamily="34" charset="0"/>
              </a:rPr>
              <a:t> pour les administrations et ministères.</a:t>
            </a:r>
            <a:endParaRPr kumimoji="0" lang="fr-FR" sz="14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p:txBody>
      </p:sp>
      <p:sp>
        <p:nvSpPr>
          <p:cNvPr id="8" name="Rectangle 7">
            <a:extLst>
              <a:ext uri="{FF2B5EF4-FFF2-40B4-BE49-F238E27FC236}">
                <a16:creationId xmlns:a16="http://schemas.microsoft.com/office/drawing/2014/main" id="{337ABADE-C1B1-4BE3-80AA-20058A01D985}"/>
              </a:ext>
            </a:extLst>
          </p:cNvPr>
          <p:cNvSpPr/>
          <p:nvPr/>
        </p:nvSpPr>
        <p:spPr>
          <a:xfrm>
            <a:off x="424384" y="2027329"/>
            <a:ext cx="3995301" cy="369332"/>
          </a:xfrm>
          <a:prstGeom prst="rect">
            <a:avLst/>
          </a:prstGeom>
        </p:spPr>
        <p:txBody>
          <a:bodyPr wrap="square">
            <a:sp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Les attentes de nos clients</a:t>
            </a:r>
            <a:endParaRPr kumimoji="0" lang="fr-FR" sz="1050" b="1"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p:txBody>
      </p:sp>
      <p:sp>
        <p:nvSpPr>
          <p:cNvPr id="9" name="Zone de texte 47">
            <a:extLst>
              <a:ext uri="{FF2B5EF4-FFF2-40B4-BE49-F238E27FC236}">
                <a16:creationId xmlns:a16="http://schemas.microsoft.com/office/drawing/2014/main" id="{309DF8C4-7B49-4C46-AF16-B554B86EAF71}"/>
              </a:ext>
            </a:extLst>
          </p:cNvPr>
          <p:cNvSpPr txBox="1"/>
          <p:nvPr/>
        </p:nvSpPr>
        <p:spPr>
          <a:xfrm>
            <a:off x="6811944" y="2544127"/>
            <a:ext cx="4811044" cy="3016210"/>
          </a:xfrm>
          <a:prstGeom prst="rect">
            <a:avLst/>
          </a:prstGeom>
          <a:noFill/>
          <a:ln w="6350">
            <a:noFill/>
            <a:prstDash val="dash"/>
          </a:ln>
        </p:spPr>
        <p:txBody>
          <a:bodyPr wrap="square" lIns="0" tIns="0" rIns="0" bIns="0" rtlCol="0">
            <a:sp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cs typeface="Arial" panose="020B0604020202020204" pitchFamily="34" charset="0"/>
              </a:rPr>
              <a:t>Pouvoir suivre toutes les interactions du client de son statut de prospect à celui d’utilisateur (idem client)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cs typeface="Arial" panose="020B0604020202020204" pitchFamily="34" charset="0"/>
              </a:rPr>
              <a:t>Connaître les interactions du client quelque soit son mode d’authentification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cs typeface="Arial" panose="020B0604020202020204" pitchFamily="34" charset="0"/>
              </a:rPr>
              <a:t>Proposer des options de personnalisation des services et d’individualisation à l'utilisateur pour mieux les connaitre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cs typeface="Arial" panose="020B0604020202020204" pitchFamily="34" charset="0"/>
              </a:rPr>
              <a:t>Permettre un accès unifié aux différentes plateformes (temps 1 entre éditeurs; temps 2 incluant les logiciels et la formation)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cs typeface="Arial" panose="020B0604020202020204" pitchFamily="34" charset="0"/>
              </a:rPr>
              <a:t>Unifier et simplifier les modes d’accès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cs typeface="Arial" panose="020B0604020202020204" pitchFamily="34" charset="0"/>
              </a:rPr>
              <a:t>Fiabiliser le système pour </a:t>
            </a:r>
            <a:r>
              <a:rPr lang="fr-FR" sz="1400" dirty="0">
                <a:solidFill>
                  <a:srgbClr val="031C2D"/>
                </a:solidFill>
                <a:latin typeface="Arial" panose="020B0604020202020204" pitchFamily="34" charset="0"/>
                <a:cs typeface="Arial" panose="020B0604020202020204" pitchFamily="34" charset="0"/>
              </a:rPr>
              <a:t>éviter</a:t>
            </a:r>
            <a:r>
              <a:rPr kumimoji="0" lang="fr-FR" sz="1400" b="0" i="0" u="none" strike="noStrike" kern="1200" cap="none" spc="0" normalizeH="0" baseline="0" noProof="0" dirty="0">
                <a:ln>
                  <a:noFill/>
                </a:ln>
                <a:solidFill>
                  <a:srgbClr val="031C2D"/>
                </a:solidFill>
                <a:effectLst/>
                <a:uLnTx/>
                <a:uFillTx/>
                <a:latin typeface="Arial" panose="020B0604020202020204" pitchFamily="34" charset="0"/>
                <a:cs typeface="Arial" panose="020B0604020202020204" pitchFamily="34" charset="0"/>
              </a:rPr>
              <a:t> des coupures de service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cs typeface="Arial" panose="020B0604020202020204" pitchFamily="34" charset="0"/>
              </a:rPr>
              <a:t>Proposer la délégation d’accès via le système du client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cs typeface="Arial" panose="020B0604020202020204" pitchFamily="34" charset="0"/>
              </a:rPr>
              <a:t>Proposer aux partenaires un système d’accès simplifié</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031C2D"/>
                </a:solidFill>
                <a:effectLst/>
                <a:uLnTx/>
                <a:uFillTx/>
                <a:latin typeface="Arial" panose="020B0604020202020204" pitchFamily="34" charset="0"/>
                <a:cs typeface="Arial" panose="020B0604020202020204" pitchFamily="34" charset="0"/>
              </a:rPr>
              <a:t>Moderniser d’un point de vue technique l’accès </a:t>
            </a:r>
          </a:p>
        </p:txBody>
      </p:sp>
      <p:sp>
        <p:nvSpPr>
          <p:cNvPr id="10" name="Rectangle 9">
            <a:extLst>
              <a:ext uri="{FF2B5EF4-FFF2-40B4-BE49-F238E27FC236}">
                <a16:creationId xmlns:a16="http://schemas.microsoft.com/office/drawing/2014/main" id="{3F86E4BC-1704-4C83-B02F-60849889CC8E}"/>
              </a:ext>
            </a:extLst>
          </p:cNvPr>
          <p:cNvSpPr/>
          <p:nvPr/>
        </p:nvSpPr>
        <p:spPr>
          <a:xfrm>
            <a:off x="6707168" y="2033955"/>
            <a:ext cx="3268568" cy="369332"/>
          </a:xfrm>
          <a:prstGeom prst="rect">
            <a:avLst/>
          </a:prstGeom>
        </p:spPr>
        <p:txBody>
          <a:bodyPr wrap="square">
            <a:sp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a:ln>
                  <a:noFill/>
                </a:ln>
                <a:solidFill>
                  <a:srgbClr val="031C2D"/>
                </a:solidFill>
                <a:effectLst/>
                <a:uLnTx/>
                <a:uFillTx/>
                <a:latin typeface="Arial" panose="020B0604020202020204" pitchFamily="34" charset="0"/>
                <a:ea typeface="+mn-ea"/>
                <a:cs typeface="Arial" panose="020B0604020202020204" pitchFamily="34" charset="0"/>
              </a:rPr>
              <a:t>Les demandes du business</a:t>
            </a:r>
            <a:endParaRPr kumimoji="0" lang="fr-FR" sz="1050" b="1" i="0" u="none" strike="noStrike" kern="1200" cap="none" spc="0" normalizeH="0" baseline="0" noProof="0">
              <a:ln>
                <a:noFill/>
              </a:ln>
              <a:solidFill>
                <a:srgbClr val="031C2D"/>
              </a:solidFill>
              <a:effectLst/>
              <a:uLnTx/>
              <a:uFillTx/>
              <a:latin typeface="Arial" panose="020B0604020202020204" pitchFamily="34" charset="0"/>
              <a:ea typeface="+mn-ea"/>
              <a:cs typeface="Arial" panose="020B0604020202020204" pitchFamily="34" charset="0"/>
            </a:endParaRPr>
          </a:p>
        </p:txBody>
      </p:sp>
      <p:pic>
        <p:nvPicPr>
          <p:cNvPr id="14" name="Image 13" descr="Une image contenant texte&#10;&#10;Description générée automatiquement">
            <a:extLst>
              <a:ext uri="{FF2B5EF4-FFF2-40B4-BE49-F238E27FC236}">
                <a16:creationId xmlns:a16="http://schemas.microsoft.com/office/drawing/2014/main" id="{24F8C21C-FDC4-45E7-97A3-D4B0F8D714BC}"/>
              </a:ext>
            </a:extLst>
          </p:cNvPr>
          <p:cNvPicPr>
            <a:picLocks noChangeAspect="1"/>
          </p:cNvPicPr>
          <p:nvPr/>
        </p:nvPicPr>
        <p:blipFill>
          <a:blip r:embed="rId2" cstate="email">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637278" y="1326579"/>
            <a:ext cx="917362" cy="917362"/>
          </a:xfrm>
          <a:prstGeom prst="rect">
            <a:avLst/>
          </a:prstGeom>
        </p:spPr>
      </p:pic>
      <p:pic>
        <p:nvPicPr>
          <p:cNvPr id="15" name="Image 14">
            <a:extLst>
              <a:ext uri="{FF2B5EF4-FFF2-40B4-BE49-F238E27FC236}">
                <a16:creationId xmlns:a16="http://schemas.microsoft.com/office/drawing/2014/main" id="{47AB3DB5-597E-4A6D-A2BA-B5F8B0AFC852}"/>
              </a:ext>
            </a:extLst>
          </p:cNvPr>
          <p:cNvPicPr>
            <a:picLocks noChangeAspect="1"/>
          </p:cNvPicPr>
          <p:nvPr/>
        </p:nvPicPr>
        <p:blipFill>
          <a:blip r:embed="rId3" cstate="email">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15275" y="1351485"/>
            <a:ext cx="1121328" cy="917362"/>
          </a:xfrm>
          <a:prstGeom prst="rect">
            <a:avLst/>
          </a:prstGeom>
        </p:spPr>
      </p:pic>
      <p:sp>
        <p:nvSpPr>
          <p:cNvPr id="16" name="Espace réservé du pied de page 73">
            <a:extLst>
              <a:ext uri="{FF2B5EF4-FFF2-40B4-BE49-F238E27FC236}">
                <a16:creationId xmlns:a16="http://schemas.microsoft.com/office/drawing/2014/main" id="{E0C28F6B-1B54-45FF-A8C2-8CECF1FA55A4}"/>
              </a:ext>
            </a:extLst>
          </p:cNvPr>
          <p:cNvSpPr>
            <a:spLocks noGrp="1"/>
          </p:cNvSpPr>
          <p:nvPr>
            <p:ph type="ftr" sz="quarter" idx="11"/>
          </p:nvPr>
        </p:nvSpPr>
        <p:spPr>
          <a:xfrm>
            <a:off x="4038600" y="6356350"/>
            <a:ext cx="4114800" cy="365125"/>
          </a:xfrm>
        </p:spPr>
        <p:txBody>
          <a:bodyPr/>
          <a:lstStyle/>
          <a:p>
            <a:r>
              <a:rPr lang="fr-FR" dirty="0"/>
              <a:t>JURICONNEXION</a:t>
            </a:r>
          </a:p>
        </p:txBody>
      </p:sp>
    </p:spTree>
    <p:extLst>
      <p:ext uri="{BB962C8B-B14F-4D97-AF65-F5344CB8AC3E}">
        <p14:creationId xmlns:p14="http://schemas.microsoft.com/office/powerpoint/2010/main" val="1542929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B9F7FAFC-4175-4A78-B1D9-641DB379C7A2}"/>
              </a:ext>
            </a:extLst>
          </p:cNvPr>
          <p:cNvSpPr/>
          <p:nvPr/>
        </p:nvSpPr>
        <p:spPr>
          <a:xfrm>
            <a:off x="504826" y="333985"/>
            <a:ext cx="7136890" cy="523220"/>
          </a:xfrm>
          <a:prstGeom prst="rect">
            <a:avLst/>
          </a:prstGeom>
        </p:spPr>
        <p:txBody>
          <a:bodyPr wrap="none">
            <a:sp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a:noFill/>
                </a:ln>
                <a:solidFill>
                  <a:srgbClr val="031C2D"/>
                </a:solidFill>
                <a:effectLst/>
                <a:uLnTx/>
                <a:uFillTx/>
                <a:latin typeface="Arial" panose="020B0604020202020204" pitchFamily="34" charset="0"/>
                <a:ea typeface="+mn-ea"/>
                <a:cs typeface="Arial" panose="020B0604020202020204" pitchFamily="34" charset="0"/>
              </a:rPr>
              <a:t>Rationalisation des modes de connexion</a:t>
            </a:r>
            <a:endParaRPr kumimoji="0" lang="fr-FR" sz="1400" b="1" i="0" u="none" strike="noStrike" kern="1200" cap="none" spc="0" normalizeH="0" baseline="0" noProof="0">
              <a:ln>
                <a:noFill/>
              </a:ln>
              <a:solidFill>
                <a:srgbClr val="031C2D"/>
              </a:solidFill>
              <a:effectLst/>
              <a:uLnTx/>
              <a:uFillTx/>
              <a:latin typeface="Arial" panose="020B0604020202020204" pitchFamily="34" charset="0"/>
              <a:ea typeface="+mn-ea"/>
              <a:cs typeface="Arial" panose="020B0604020202020204" pitchFamily="34" charset="0"/>
            </a:endParaRPr>
          </a:p>
        </p:txBody>
      </p:sp>
      <p:sp>
        <p:nvSpPr>
          <p:cNvPr id="44" name="Espace réservé du numéro de diapositive 43">
            <a:extLst>
              <a:ext uri="{FF2B5EF4-FFF2-40B4-BE49-F238E27FC236}">
                <a16:creationId xmlns:a16="http://schemas.microsoft.com/office/drawing/2014/main" id="{9D3B681B-7CDB-4A8F-A8FB-E9226FA6681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7E4950-5E41-4441-8EF5-9415B2EC2EEF}" type="slidenum">
              <a:rPr kumimoji="0" lang="fr-FR" sz="1200" b="0" i="0" u="none" strike="noStrike" kern="1200" cap="none" spc="0" normalizeH="0" baseline="0" noProof="0" smtClean="0">
                <a:ln>
                  <a:noFill/>
                </a:ln>
                <a:solidFill>
                  <a:srgbClr val="031C2D"/>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srgbClr val="031C2D"/>
              </a:solidFill>
              <a:effectLst/>
              <a:uLnTx/>
              <a:uFillTx/>
              <a:latin typeface="Arial" panose="020B0604020202020204" pitchFamily="34" charset="0"/>
              <a:ea typeface="+mn-ea"/>
              <a:cs typeface="Arial" panose="020B0604020202020204" pitchFamily="34" charset="0"/>
            </a:endParaRPr>
          </a:p>
        </p:txBody>
      </p:sp>
      <p:sp>
        <p:nvSpPr>
          <p:cNvPr id="11" name="Rectangle 10">
            <a:extLst>
              <a:ext uri="{FF2B5EF4-FFF2-40B4-BE49-F238E27FC236}">
                <a16:creationId xmlns:a16="http://schemas.microsoft.com/office/drawing/2014/main" id="{7FAA016B-DF62-4F72-A675-A231CCDB1A08}"/>
              </a:ext>
            </a:extLst>
          </p:cNvPr>
          <p:cNvSpPr/>
          <p:nvPr/>
        </p:nvSpPr>
        <p:spPr>
          <a:xfrm>
            <a:off x="6074810" y="2021470"/>
            <a:ext cx="5660961" cy="2585323"/>
          </a:xfrm>
          <a:prstGeom prst="rect">
            <a:avLst/>
          </a:prstGeom>
        </p:spPr>
        <p:txBody>
          <a:bodyPr wrap="square">
            <a:sp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Enjeu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Les modes de connexion « exotiques » sont difficilement compatibles avec une solution à l’état de l’art et posent des problèmes de sécurité et RGPD.</a:t>
            </a:r>
            <a:br>
              <a:rPr kumimoji="0" lang="fr-FR" sz="12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br>
            <a:endParaRPr kumimoji="0" lang="fr-FR" sz="12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Recommandation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Faire disparaitre l’usage des modes de connexion IP et </a:t>
            </a:r>
            <a:r>
              <a:rPr kumimoji="0" lang="fr-FR" sz="1200" b="0" i="0" u="none" strike="noStrike" kern="1200" cap="none" spc="0" normalizeH="0" baseline="0" noProof="0" dirty="0" err="1">
                <a:ln>
                  <a:noFill/>
                </a:ln>
                <a:solidFill>
                  <a:srgbClr val="031C2D"/>
                </a:solidFill>
                <a:effectLst/>
                <a:uLnTx/>
                <a:uFillTx/>
                <a:latin typeface="Arial" panose="020B0604020202020204" pitchFamily="34" charset="0"/>
                <a:ea typeface="+mn-ea"/>
                <a:cs typeface="Arial" panose="020B0604020202020204" pitchFamily="34" charset="0"/>
              </a:rPr>
              <a:t>Webnomade</a:t>
            </a:r>
            <a:r>
              <a:rPr kumimoji="0" lang="fr-FR" sz="12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Impacts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rPr>
              <a:t>En faisant disparaitre certains modes de connexion, nous devons être en mesure de migrer le portefeuille embarqué vers de nouvelle solutions proposant un fonctionnel plus évolué à nos utilisateurs, comme la délégation</a:t>
            </a:r>
            <a:r>
              <a:rPr kumimoji="0" lang="fr-FR" sz="1200" b="0" i="0" u="none" strike="noStrike" kern="1200" cap="none" spc="0" normalizeH="0" noProof="0" dirty="0">
                <a:ln>
                  <a:noFill/>
                </a:ln>
                <a:solidFill>
                  <a:srgbClr val="031C2D"/>
                </a:solidFill>
                <a:effectLst/>
                <a:uLnTx/>
                <a:uFillTx/>
                <a:latin typeface="Arial" panose="020B0604020202020204" pitchFamily="34" charset="0"/>
                <a:ea typeface="+mn-ea"/>
                <a:cs typeface="Arial" panose="020B0604020202020204" pitchFamily="34" charset="0"/>
              </a:rPr>
              <a:t> et la fin de la contrainte des IP.</a:t>
            </a:r>
            <a:endParaRPr kumimoji="0" lang="fr-FR" sz="1200" b="0" i="0" u="none" strike="noStrike" kern="1200" cap="none" spc="0" normalizeH="0" baseline="0" noProof="0" dirty="0">
              <a:ln>
                <a:noFill/>
              </a:ln>
              <a:solidFill>
                <a:srgbClr val="031C2D"/>
              </a:solidFill>
              <a:effectLst/>
              <a:uLnTx/>
              <a:uFillTx/>
              <a:latin typeface="Arial" panose="020B0604020202020204" pitchFamily="34" charset="0"/>
              <a:ea typeface="+mn-ea"/>
              <a:cs typeface="Arial" panose="020B0604020202020204" pitchFamily="34" charset="0"/>
            </a:endParaRPr>
          </a:p>
        </p:txBody>
      </p:sp>
      <p:graphicFrame>
        <p:nvGraphicFramePr>
          <p:cNvPr id="2" name="Tableau 1">
            <a:extLst>
              <a:ext uri="{FF2B5EF4-FFF2-40B4-BE49-F238E27FC236}">
                <a16:creationId xmlns:a16="http://schemas.microsoft.com/office/drawing/2014/main" id="{7356BE72-23B8-4C41-BFA6-58A0F79C88CB}"/>
              </a:ext>
            </a:extLst>
          </p:cNvPr>
          <p:cNvGraphicFramePr>
            <a:graphicFrameLocks noGrp="1"/>
          </p:cNvGraphicFramePr>
          <p:nvPr>
            <p:extLst>
              <p:ext uri="{D42A27DB-BD31-4B8C-83A1-F6EECF244321}">
                <p14:modId xmlns:p14="http://schemas.microsoft.com/office/powerpoint/2010/main" val="3536775969"/>
              </p:ext>
            </p:extLst>
          </p:nvPr>
        </p:nvGraphicFramePr>
        <p:xfrm>
          <a:off x="342900" y="1800225"/>
          <a:ext cx="5471160" cy="3543300"/>
        </p:xfrm>
        <a:graphic>
          <a:graphicData uri="http://schemas.openxmlformats.org/drawingml/2006/table">
            <a:tbl>
              <a:tblPr/>
              <a:tblGrid>
                <a:gridCol w="1823720">
                  <a:extLst>
                    <a:ext uri="{9D8B030D-6E8A-4147-A177-3AD203B41FA5}">
                      <a16:colId xmlns:a16="http://schemas.microsoft.com/office/drawing/2014/main" val="4015818483"/>
                    </a:ext>
                  </a:extLst>
                </a:gridCol>
                <a:gridCol w="1823720">
                  <a:extLst>
                    <a:ext uri="{9D8B030D-6E8A-4147-A177-3AD203B41FA5}">
                      <a16:colId xmlns:a16="http://schemas.microsoft.com/office/drawing/2014/main" val="965671079"/>
                    </a:ext>
                  </a:extLst>
                </a:gridCol>
                <a:gridCol w="1823720">
                  <a:extLst>
                    <a:ext uri="{9D8B030D-6E8A-4147-A177-3AD203B41FA5}">
                      <a16:colId xmlns:a16="http://schemas.microsoft.com/office/drawing/2014/main" val="1324801354"/>
                    </a:ext>
                  </a:extLst>
                </a:gridCol>
              </a:tblGrid>
              <a:tr h="361950">
                <a:tc>
                  <a:txBody>
                    <a:bodyPr/>
                    <a:lstStyle/>
                    <a:p>
                      <a:pPr algn="l" fontAlgn="base"/>
                      <a:r>
                        <a:rPr lang="fr-FR" sz="1200" b="1" i="0">
                          <a:solidFill>
                            <a:srgbClr val="FFFFFF"/>
                          </a:solidFill>
                          <a:effectLst/>
                          <a:latin typeface="Arial" panose="020B0604020202020204" pitchFamily="34" charset="0"/>
                          <a:cs typeface="Arial" panose="020B0604020202020204" pitchFamily="34" charset="0"/>
                        </a:rPr>
                        <a:t>Méthode de connexion​</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39529" cap="flat" cmpd="sng" algn="ctr">
                      <a:solidFill>
                        <a:srgbClr val="FFFFFF"/>
                      </a:solidFill>
                      <a:prstDash val="solid"/>
                      <a:round/>
                      <a:headEnd type="none" w="med" len="med"/>
                      <a:tailEnd type="none" w="med" len="med"/>
                    </a:lnB>
                    <a:solidFill>
                      <a:srgbClr val="8C4FA1"/>
                    </a:solidFill>
                  </a:tcPr>
                </a:tc>
                <a:tc>
                  <a:txBody>
                    <a:bodyPr/>
                    <a:lstStyle/>
                    <a:p>
                      <a:pPr algn="l" fontAlgn="base"/>
                      <a:r>
                        <a:rPr lang="fr-FR" sz="1200" b="1" i="0">
                          <a:solidFill>
                            <a:srgbClr val="FFFFFF"/>
                          </a:solidFill>
                          <a:effectLst/>
                          <a:latin typeface="Arial" panose="020B0604020202020204" pitchFamily="34" charset="0"/>
                          <a:cs typeface="Arial" panose="020B0604020202020204" pitchFamily="34" charset="0"/>
                        </a:rPr>
                        <a:t>SAMS​</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39529" cap="flat" cmpd="sng" algn="ctr">
                      <a:solidFill>
                        <a:srgbClr val="FFFFFF"/>
                      </a:solidFill>
                      <a:prstDash val="solid"/>
                      <a:round/>
                      <a:headEnd type="none" w="med" len="med"/>
                      <a:tailEnd type="none" w="med" len="med"/>
                    </a:lnB>
                    <a:solidFill>
                      <a:srgbClr val="8C4FA1"/>
                    </a:solidFill>
                  </a:tcPr>
                </a:tc>
                <a:tc>
                  <a:txBody>
                    <a:bodyPr/>
                    <a:lstStyle/>
                    <a:p>
                      <a:pPr algn="l" fontAlgn="base"/>
                      <a:r>
                        <a:rPr lang="fr-FR" sz="1200" b="1" i="0" dirty="0">
                          <a:solidFill>
                            <a:srgbClr val="FFFFFF"/>
                          </a:solidFill>
                          <a:effectLst/>
                          <a:latin typeface="Arial" panose="020B0604020202020204" pitchFamily="34" charset="0"/>
                          <a:cs typeface="Arial" panose="020B0604020202020204" pitchFamily="34" charset="0"/>
                        </a:rPr>
                        <a:t>Etat de l’art​</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39529" cap="flat" cmpd="sng" algn="ctr">
                      <a:solidFill>
                        <a:srgbClr val="FFFFFF"/>
                      </a:solidFill>
                      <a:prstDash val="solid"/>
                      <a:round/>
                      <a:headEnd type="none" w="med" len="med"/>
                      <a:tailEnd type="none" w="med" len="med"/>
                    </a:lnB>
                    <a:solidFill>
                      <a:srgbClr val="8C4FA1"/>
                    </a:solidFill>
                  </a:tcPr>
                </a:tc>
                <a:extLst>
                  <a:ext uri="{0D108BD9-81ED-4DB2-BD59-A6C34878D82A}">
                    <a16:rowId xmlns:a16="http://schemas.microsoft.com/office/drawing/2014/main" val="2456900546"/>
                  </a:ext>
                </a:extLst>
              </a:tr>
              <a:tr h="361950">
                <a:tc>
                  <a:txBody>
                    <a:bodyPr/>
                    <a:lstStyle/>
                    <a:p>
                      <a:pPr algn="l" fontAlgn="base"/>
                      <a:r>
                        <a:rPr lang="fr-FR" sz="1200" b="0" i="0">
                          <a:solidFill>
                            <a:srgbClr val="031C2D"/>
                          </a:solidFill>
                          <a:effectLst/>
                          <a:latin typeface="Arial" panose="020B0604020202020204" pitchFamily="34" charset="0"/>
                          <a:cs typeface="Arial" panose="020B0604020202020204" pitchFamily="34" charset="0"/>
                        </a:rPr>
                        <a:t>Email + </a:t>
                      </a:r>
                      <a:r>
                        <a:rPr lang="fr-FR" sz="1200" b="0" i="0" err="1">
                          <a:solidFill>
                            <a:srgbClr val="031C2D"/>
                          </a:solidFill>
                          <a:effectLst/>
                          <a:latin typeface="Arial" panose="020B0604020202020204" pitchFamily="34" charset="0"/>
                          <a:cs typeface="Arial" panose="020B0604020202020204" pitchFamily="34" charset="0"/>
                        </a:rPr>
                        <a:t>pwd</a:t>
                      </a:r>
                      <a:r>
                        <a:rPr lang="fr-FR" sz="1200" b="0" i="0">
                          <a:solidFill>
                            <a:srgbClr val="031C2D"/>
                          </a:solidFill>
                          <a:effectLst/>
                          <a:latin typeface="Arial" panose="020B0604020202020204" pitchFamily="34" charset="0"/>
                          <a:cs typeface="Arial" panose="020B0604020202020204" pitchFamily="34" charset="0"/>
                        </a:rPr>
                        <a:t>​</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39529"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tc>
                  <a:txBody>
                    <a:bodyPr/>
                    <a:lstStyle/>
                    <a:p>
                      <a:pPr algn="l" fontAlgn="base"/>
                      <a:r>
                        <a:rPr lang="fr-FR" sz="1200" b="0" i="0">
                          <a:solidFill>
                            <a:srgbClr val="031C2D"/>
                          </a:solidFill>
                          <a:effectLst/>
                          <a:latin typeface="Arial" panose="020B0604020202020204" pitchFamily="34" charset="0"/>
                          <a:cs typeface="Arial" panose="020B0604020202020204" pitchFamily="34" charset="0"/>
                        </a:rPr>
                        <a:t>Oui​</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39529"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tc>
                  <a:txBody>
                    <a:bodyPr/>
                    <a:lstStyle/>
                    <a:p>
                      <a:pPr algn="l" fontAlgn="base"/>
                      <a:r>
                        <a:rPr lang="fr-FR" sz="1200" b="0" i="0" dirty="0">
                          <a:solidFill>
                            <a:srgbClr val="031C2D"/>
                          </a:solidFill>
                          <a:effectLst/>
                          <a:latin typeface="Arial" panose="020B0604020202020204" pitchFamily="34" charset="0"/>
                          <a:cs typeface="Arial" panose="020B0604020202020204" pitchFamily="34" charset="0"/>
                        </a:rPr>
                        <a:t>Oui​</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39529"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extLst>
                  <a:ext uri="{0D108BD9-81ED-4DB2-BD59-A6C34878D82A}">
                    <a16:rowId xmlns:a16="http://schemas.microsoft.com/office/drawing/2014/main" val="1106359811"/>
                  </a:ext>
                </a:extLst>
              </a:tr>
              <a:tr h="361950">
                <a:tc>
                  <a:txBody>
                    <a:bodyPr/>
                    <a:lstStyle/>
                    <a:p>
                      <a:pPr algn="l" fontAlgn="base"/>
                      <a:r>
                        <a:rPr lang="fr-FR" sz="1200" b="0" i="0">
                          <a:solidFill>
                            <a:srgbClr val="031C2D"/>
                          </a:solidFill>
                          <a:effectLst/>
                          <a:latin typeface="Arial" panose="020B0604020202020204" pitchFamily="34" charset="0"/>
                          <a:cs typeface="Arial" panose="020B0604020202020204" pitchFamily="34" charset="0"/>
                        </a:rPr>
                        <a:t>Login générique +</a:t>
                      </a:r>
                      <a:r>
                        <a:rPr lang="fr-FR" sz="1200" b="0" i="0" err="1">
                          <a:solidFill>
                            <a:srgbClr val="031C2D"/>
                          </a:solidFill>
                          <a:effectLst/>
                          <a:latin typeface="Arial" panose="020B0604020202020204" pitchFamily="34" charset="0"/>
                          <a:cs typeface="Arial" panose="020B0604020202020204" pitchFamily="34" charset="0"/>
                        </a:rPr>
                        <a:t>pwd</a:t>
                      </a:r>
                      <a:r>
                        <a:rPr lang="fr-FR" sz="1200" b="0" i="0">
                          <a:solidFill>
                            <a:srgbClr val="031C2D"/>
                          </a:solidFill>
                          <a:effectLst/>
                          <a:latin typeface="Arial" panose="020B0604020202020204" pitchFamily="34" charset="0"/>
                          <a:cs typeface="Arial" panose="020B0604020202020204" pitchFamily="34" charset="0"/>
                        </a:rPr>
                        <a:t>​</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tc>
                  <a:txBody>
                    <a:bodyPr/>
                    <a:lstStyle/>
                    <a:p>
                      <a:pPr algn="l" fontAlgn="base"/>
                      <a:r>
                        <a:rPr lang="fr-FR" sz="1200" b="0" i="0">
                          <a:solidFill>
                            <a:srgbClr val="031C2D"/>
                          </a:solidFill>
                          <a:effectLst/>
                          <a:latin typeface="Arial" panose="020B0604020202020204" pitchFamily="34" charset="0"/>
                          <a:cs typeface="Arial" panose="020B0604020202020204" pitchFamily="34" charset="0"/>
                        </a:rPr>
                        <a:t>Oui​</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tc>
                  <a:txBody>
                    <a:bodyPr/>
                    <a:lstStyle/>
                    <a:p>
                      <a:pPr algn="l" fontAlgn="base"/>
                      <a:r>
                        <a:rPr lang="fr-FR" sz="1200" b="0" i="0" dirty="0">
                          <a:solidFill>
                            <a:srgbClr val="031C2D"/>
                          </a:solidFill>
                          <a:effectLst/>
                          <a:latin typeface="Arial" panose="020B0604020202020204" pitchFamily="34" charset="0"/>
                          <a:cs typeface="Arial" panose="020B0604020202020204" pitchFamily="34" charset="0"/>
                        </a:rPr>
                        <a:t>Oui​</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extLst>
                  <a:ext uri="{0D108BD9-81ED-4DB2-BD59-A6C34878D82A}">
                    <a16:rowId xmlns:a16="http://schemas.microsoft.com/office/drawing/2014/main" val="2664940013"/>
                  </a:ext>
                </a:extLst>
              </a:tr>
              <a:tr h="361950">
                <a:tc>
                  <a:txBody>
                    <a:bodyPr/>
                    <a:lstStyle/>
                    <a:p>
                      <a:pPr algn="l" fontAlgn="base"/>
                      <a:r>
                        <a:rPr lang="fr-FR" sz="1200" b="0" i="0">
                          <a:solidFill>
                            <a:srgbClr val="031C2D"/>
                          </a:solidFill>
                          <a:effectLst/>
                          <a:latin typeface="Arial" panose="020B0604020202020204" pitchFamily="34" charset="0"/>
                          <a:cs typeface="Arial" panose="020B0604020202020204" pitchFamily="34" charset="0"/>
                        </a:rPr>
                        <a:t>Token​</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tc>
                  <a:txBody>
                    <a:bodyPr/>
                    <a:lstStyle/>
                    <a:p>
                      <a:pPr algn="l" fontAlgn="base"/>
                      <a:r>
                        <a:rPr lang="fr-FR" sz="1200" b="1" i="0" dirty="0">
                          <a:solidFill>
                            <a:srgbClr val="E26359"/>
                          </a:solidFill>
                          <a:effectLst/>
                          <a:latin typeface="Arial" panose="020B0604020202020204" pitchFamily="34" charset="0"/>
                          <a:cs typeface="Arial" panose="020B0604020202020204" pitchFamily="34" charset="0"/>
                        </a:rPr>
                        <a:t>Oui (mais technique</a:t>
                      </a:r>
                      <a:r>
                        <a:rPr lang="fr-FR" sz="1200" b="1" i="0" baseline="0" dirty="0">
                          <a:solidFill>
                            <a:srgbClr val="E26359"/>
                          </a:solidFill>
                          <a:effectLst/>
                          <a:latin typeface="Arial" panose="020B0604020202020204" pitchFamily="34" charset="0"/>
                          <a:cs typeface="Arial" panose="020B0604020202020204" pitchFamily="34" charset="0"/>
                        </a:rPr>
                        <a:t> obsolète</a:t>
                      </a:r>
                      <a:r>
                        <a:rPr lang="fr-FR" sz="1200" b="1" i="0" dirty="0">
                          <a:solidFill>
                            <a:srgbClr val="E26359"/>
                          </a:solidFill>
                          <a:effectLst/>
                          <a:latin typeface="Arial" panose="020B0604020202020204" pitchFamily="34" charset="0"/>
                          <a:cs typeface="Arial" panose="020B0604020202020204" pitchFamily="34" charset="0"/>
                        </a:rPr>
                        <a:t>)​</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tc>
                  <a:txBody>
                    <a:bodyPr/>
                    <a:lstStyle/>
                    <a:p>
                      <a:pPr algn="l" fontAlgn="base"/>
                      <a:r>
                        <a:rPr lang="fr-FR" sz="1200" b="0" i="0">
                          <a:solidFill>
                            <a:srgbClr val="031C2D"/>
                          </a:solidFill>
                          <a:effectLst/>
                          <a:latin typeface="Arial" panose="020B0604020202020204" pitchFamily="34" charset="0"/>
                          <a:cs typeface="Arial" panose="020B0604020202020204" pitchFamily="34" charset="0"/>
                        </a:rPr>
                        <a:t>Oui​</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extLst>
                  <a:ext uri="{0D108BD9-81ED-4DB2-BD59-A6C34878D82A}">
                    <a16:rowId xmlns:a16="http://schemas.microsoft.com/office/drawing/2014/main" val="4194405352"/>
                  </a:ext>
                </a:extLst>
              </a:tr>
              <a:tr h="361950">
                <a:tc>
                  <a:txBody>
                    <a:bodyPr/>
                    <a:lstStyle/>
                    <a:p>
                      <a:pPr algn="l" fontAlgn="base"/>
                      <a:r>
                        <a:rPr lang="fr-FR" sz="1200" b="0" i="0" dirty="0">
                          <a:solidFill>
                            <a:srgbClr val="031C2D"/>
                          </a:solidFill>
                          <a:effectLst/>
                          <a:latin typeface="Arial" panose="020B0604020202020204" pitchFamily="34" charset="0"/>
                          <a:cs typeface="Arial" panose="020B0604020202020204" pitchFamily="34" charset="0"/>
                        </a:rPr>
                        <a:t>IP​ (login aveugle)</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tc>
                  <a:txBody>
                    <a:bodyPr/>
                    <a:lstStyle/>
                    <a:p>
                      <a:pPr algn="l" fontAlgn="base"/>
                      <a:r>
                        <a:rPr lang="fr-FR" sz="1200" b="0" i="0" dirty="0">
                          <a:solidFill>
                            <a:srgbClr val="031C2D"/>
                          </a:solidFill>
                          <a:effectLst/>
                          <a:latin typeface="Arial" panose="020B0604020202020204" pitchFamily="34" charset="0"/>
                          <a:cs typeface="Arial" panose="020B0604020202020204" pitchFamily="34" charset="0"/>
                        </a:rPr>
                        <a:t>Oui​</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tc>
                  <a:txBody>
                    <a:bodyPr/>
                    <a:lstStyle/>
                    <a:p>
                      <a:pPr algn="l" fontAlgn="base"/>
                      <a:r>
                        <a:rPr lang="fr-FR" sz="1200" b="1" i="0">
                          <a:solidFill>
                            <a:srgbClr val="E26359"/>
                          </a:solidFill>
                          <a:effectLst/>
                          <a:latin typeface="Arial" panose="020B0604020202020204" pitchFamily="34" charset="0"/>
                          <a:cs typeface="Arial" panose="020B0604020202020204" pitchFamily="34" charset="0"/>
                        </a:rPr>
                        <a:t>Non​</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extLst>
                  <a:ext uri="{0D108BD9-81ED-4DB2-BD59-A6C34878D82A}">
                    <a16:rowId xmlns:a16="http://schemas.microsoft.com/office/drawing/2014/main" val="507139468"/>
                  </a:ext>
                </a:extLst>
              </a:tr>
              <a:tr h="361950">
                <a:tc>
                  <a:txBody>
                    <a:bodyPr/>
                    <a:lstStyle/>
                    <a:p>
                      <a:pPr algn="l" fontAlgn="base"/>
                      <a:r>
                        <a:rPr lang="fr-FR" sz="1200" b="0" i="0">
                          <a:solidFill>
                            <a:srgbClr val="031C2D"/>
                          </a:solidFill>
                          <a:effectLst/>
                          <a:latin typeface="Arial" panose="020B0604020202020204" pitchFamily="34" charset="0"/>
                          <a:cs typeface="Arial" panose="020B0604020202020204" pitchFamily="34" charset="0"/>
                        </a:rPr>
                        <a:t>IP + login​</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tc>
                  <a:txBody>
                    <a:bodyPr/>
                    <a:lstStyle/>
                    <a:p>
                      <a:pPr algn="l" fontAlgn="base"/>
                      <a:r>
                        <a:rPr lang="fr-FR" sz="1200" b="0" i="0" dirty="0">
                          <a:solidFill>
                            <a:srgbClr val="031C2D"/>
                          </a:solidFill>
                          <a:effectLst/>
                          <a:latin typeface="Arial" panose="020B0604020202020204" pitchFamily="34" charset="0"/>
                          <a:cs typeface="Arial" panose="020B0604020202020204" pitchFamily="34" charset="0"/>
                        </a:rPr>
                        <a:t>Oui​</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tc>
                  <a:txBody>
                    <a:bodyPr/>
                    <a:lstStyle/>
                    <a:p>
                      <a:pPr algn="l" fontAlgn="base"/>
                      <a:r>
                        <a:rPr lang="fr-FR" sz="1200" b="1" i="0">
                          <a:solidFill>
                            <a:srgbClr val="E26359"/>
                          </a:solidFill>
                          <a:effectLst/>
                          <a:latin typeface="Arial" panose="020B0604020202020204" pitchFamily="34" charset="0"/>
                          <a:cs typeface="Arial" panose="020B0604020202020204" pitchFamily="34" charset="0"/>
                        </a:rPr>
                        <a:t>Non​</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extLst>
                  <a:ext uri="{0D108BD9-81ED-4DB2-BD59-A6C34878D82A}">
                    <a16:rowId xmlns:a16="http://schemas.microsoft.com/office/drawing/2014/main" val="1587529727"/>
                  </a:ext>
                </a:extLst>
              </a:tr>
              <a:tr h="361950">
                <a:tc>
                  <a:txBody>
                    <a:bodyPr/>
                    <a:lstStyle/>
                    <a:p>
                      <a:pPr algn="l" fontAlgn="base"/>
                      <a:r>
                        <a:rPr lang="fr-FR" sz="1200" b="0" i="0">
                          <a:solidFill>
                            <a:srgbClr val="031C2D"/>
                          </a:solidFill>
                          <a:effectLst/>
                          <a:latin typeface="Arial" panose="020B0604020202020204" pitchFamily="34" charset="0"/>
                          <a:cs typeface="Arial" panose="020B0604020202020204" pitchFamily="34" charset="0"/>
                        </a:rPr>
                        <a:t>Webnomade​</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tc>
                  <a:txBody>
                    <a:bodyPr/>
                    <a:lstStyle/>
                    <a:p>
                      <a:pPr algn="l" fontAlgn="base"/>
                      <a:r>
                        <a:rPr lang="fr-FR" sz="1200" b="0" i="0" dirty="0">
                          <a:solidFill>
                            <a:srgbClr val="031C2D"/>
                          </a:solidFill>
                          <a:effectLst/>
                          <a:latin typeface="Arial" panose="020B0604020202020204" pitchFamily="34" charset="0"/>
                          <a:cs typeface="Arial" panose="020B0604020202020204" pitchFamily="34" charset="0"/>
                        </a:rPr>
                        <a:t>Oui​</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tc>
                  <a:txBody>
                    <a:bodyPr/>
                    <a:lstStyle/>
                    <a:p>
                      <a:pPr algn="l" fontAlgn="base"/>
                      <a:r>
                        <a:rPr lang="fr-FR" sz="1200" b="1" i="0">
                          <a:solidFill>
                            <a:srgbClr val="E26359"/>
                          </a:solidFill>
                          <a:effectLst/>
                          <a:latin typeface="Arial" panose="020B0604020202020204" pitchFamily="34" charset="0"/>
                          <a:cs typeface="Arial" panose="020B0604020202020204" pitchFamily="34" charset="0"/>
                        </a:rPr>
                        <a:t>Non​</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extLst>
                  <a:ext uri="{0D108BD9-81ED-4DB2-BD59-A6C34878D82A}">
                    <a16:rowId xmlns:a16="http://schemas.microsoft.com/office/drawing/2014/main" val="3660511450"/>
                  </a:ext>
                </a:extLst>
              </a:tr>
              <a:tr h="361950">
                <a:tc>
                  <a:txBody>
                    <a:bodyPr/>
                    <a:lstStyle/>
                    <a:p>
                      <a:pPr algn="l" fontAlgn="base"/>
                      <a:r>
                        <a:rPr lang="fr-FR" sz="1200" b="0" i="0">
                          <a:solidFill>
                            <a:srgbClr val="031C2D"/>
                          </a:solidFill>
                          <a:effectLst/>
                          <a:latin typeface="Arial" panose="020B0604020202020204" pitchFamily="34" charset="0"/>
                          <a:cs typeface="Arial" panose="020B0604020202020204" pitchFamily="34" charset="0"/>
                        </a:rPr>
                        <a:t>Numéro téléphone +pwd​</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tc>
                  <a:txBody>
                    <a:bodyPr/>
                    <a:lstStyle/>
                    <a:p>
                      <a:pPr algn="l" fontAlgn="base"/>
                      <a:r>
                        <a:rPr lang="fr-FR" sz="1200" b="1" i="0" dirty="0">
                          <a:solidFill>
                            <a:srgbClr val="E26359"/>
                          </a:solidFill>
                          <a:effectLst/>
                          <a:latin typeface="Arial" panose="020B0604020202020204" pitchFamily="34" charset="0"/>
                          <a:cs typeface="Arial" panose="020B0604020202020204" pitchFamily="34" charset="0"/>
                        </a:rPr>
                        <a:t>Non​</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tc>
                  <a:txBody>
                    <a:bodyPr/>
                    <a:lstStyle/>
                    <a:p>
                      <a:pPr algn="l" fontAlgn="base"/>
                      <a:r>
                        <a:rPr lang="fr-FR" sz="1200" b="0" i="0">
                          <a:solidFill>
                            <a:srgbClr val="031C2D"/>
                          </a:solidFill>
                          <a:effectLst/>
                          <a:latin typeface="Arial" panose="020B0604020202020204" pitchFamily="34" charset="0"/>
                          <a:cs typeface="Arial" panose="020B0604020202020204" pitchFamily="34" charset="0"/>
                        </a:rPr>
                        <a:t>Oui​</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DBD0E0"/>
                    </a:solidFill>
                  </a:tcPr>
                </a:tc>
                <a:extLst>
                  <a:ext uri="{0D108BD9-81ED-4DB2-BD59-A6C34878D82A}">
                    <a16:rowId xmlns:a16="http://schemas.microsoft.com/office/drawing/2014/main" val="3740904559"/>
                  </a:ext>
                </a:extLst>
              </a:tr>
              <a:tr h="361950">
                <a:tc>
                  <a:txBody>
                    <a:bodyPr/>
                    <a:lstStyle/>
                    <a:p>
                      <a:pPr algn="l" fontAlgn="base"/>
                      <a:r>
                        <a:rPr lang="fr-FR" sz="1200" b="0" i="0">
                          <a:solidFill>
                            <a:srgbClr val="031C2D"/>
                          </a:solidFill>
                          <a:effectLst/>
                          <a:latin typeface="Arial" panose="020B0604020202020204" pitchFamily="34" charset="0"/>
                          <a:cs typeface="Arial" panose="020B0604020202020204" pitchFamily="34" charset="0"/>
                        </a:rPr>
                        <a:t>Social média​</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tc>
                  <a:txBody>
                    <a:bodyPr/>
                    <a:lstStyle/>
                    <a:p>
                      <a:pPr algn="l" fontAlgn="base"/>
                      <a:r>
                        <a:rPr lang="fr-FR" sz="1200" b="1" i="0" dirty="0">
                          <a:solidFill>
                            <a:srgbClr val="E26359"/>
                          </a:solidFill>
                          <a:effectLst/>
                          <a:latin typeface="Arial" panose="020B0604020202020204" pitchFamily="34" charset="0"/>
                          <a:cs typeface="Arial" panose="020B0604020202020204" pitchFamily="34" charset="0"/>
                        </a:rPr>
                        <a:t>Non​</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tc>
                  <a:txBody>
                    <a:bodyPr/>
                    <a:lstStyle/>
                    <a:p>
                      <a:pPr algn="l" fontAlgn="base"/>
                      <a:r>
                        <a:rPr lang="fr-FR" sz="1200" b="0" i="0" dirty="0">
                          <a:solidFill>
                            <a:srgbClr val="031C2D"/>
                          </a:solidFill>
                          <a:effectLst/>
                          <a:latin typeface="Arial" panose="020B0604020202020204" pitchFamily="34" charset="0"/>
                          <a:cs typeface="Arial" panose="020B0604020202020204" pitchFamily="34" charset="0"/>
                        </a:rPr>
                        <a:t>Oui​</a:t>
                      </a:r>
                    </a:p>
                  </a:txBody>
                  <a:tcPr anchor="ct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EE9F0"/>
                    </a:solidFill>
                  </a:tcPr>
                </a:tc>
                <a:extLst>
                  <a:ext uri="{0D108BD9-81ED-4DB2-BD59-A6C34878D82A}">
                    <a16:rowId xmlns:a16="http://schemas.microsoft.com/office/drawing/2014/main" val="4132388438"/>
                  </a:ext>
                </a:extLst>
              </a:tr>
            </a:tbl>
          </a:graphicData>
        </a:graphic>
      </p:graphicFrame>
      <p:sp>
        <p:nvSpPr>
          <p:cNvPr id="8" name="Espace réservé du pied de page 73">
            <a:extLst>
              <a:ext uri="{FF2B5EF4-FFF2-40B4-BE49-F238E27FC236}">
                <a16:creationId xmlns:a16="http://schemas.microsoft.com/office/drawing/2014/main" id="{E0C28F6B-1B54-45FF-A8C2-8CECF1FA55A4}"/>
              </a:ext>
            </a:extLst>
          </p:cNvPr>
          <p:cNvSpPr>
            <a:spLocks noGrp="1"/>
          </p:cNvSpPr>
          <p:nvPr>
            <p:ph type="ftr" sz="quarter" idx="11"/>
          </p:nvPr>
        </p:nvSpPr>
        <p:spPr>
          <a:xfrm>
            <a:off x="4038600" y="6356350"/>
            <a:ext cx="4114800" cy="365125"/>
          </a:xfrm>
        </p:spPr>
        <p:txBody>
          <a:bodyPr/>
          <a:lstStyle/>
          <a:p>
            <a:r>
              <a:rPr lang="fr-FR" dirty="0"/>
              <a:t>JURICONNEXION</a:t>
            </a:r>
          </a:p>
        </p:txBody>
      </p:sp>
    </p:spTree>
    <p:extLst>
      <p:ext uri="{BB962C8B-B14F-4D97-AF65-F5344CB8AC3E}">
        <p14:creationId xmlns:p14="http://schemas.microsoft.com/office/powerpoint/2010/main" val="24561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B9F7FAFC-4175-4A78-B1D9-641DB379C7A2}"/>
              </a:ext>
            </a:extLst>
          </p:cNvPr>
          <p:cNvSpPr/>
          <p:nvPr/>
        </p:nvSpPr>
        <p:spPr>
          <a:xfrm>
            <a:off x="504825" y="333985"/>
            <a:ext cx="10800000" cy="523220"/>
          </a:xfrm>
          <a:prstGeom prst="rect">
            <a:avLst/>
          </a:prstGeom>
        </p:spPr>
        <p:txBody>
          <a:bodyPr wrap="square">
            <a:noAutofit/>
          </a:bodyPr>
          <a:ls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800" b="1" dirty="0">
                <a:latin typeface="Arial" panose="020B0604020202020204" pitchFamily="34" charset="0"/>
                <a:ea typeface="+mj-ea"/>
                <a:cs typeface="Arial" panose="020B0604020202020204" pitchFamily="34" charset="0"/>
              </a:rPr>
              <a:t>Nos actions depuis 2019 et l’avenir…</a:t>
            </a:r>
            <a:endParaRPr lang="fr-FR" sz="1400" b="1" dirty="0">
              <a:latin typeface="Arial" panose="020B0604020202020204" pitchFamily="34" charset="0"/>
              <a:cs typeface="Arial" panose="020B0604020202020204" pitchFamily="34" charset="0"/>
            </a:endParaRPr>
          </a:p>
        </p:txBody>
      </p:sp>
      <p:sp>
        <p:nvSpPr>
          <p:cNvPr id="74" name="Espace réservé du pied de page 73">
            <a:extLst>
              <a:ext uri="{FF2B5EF4-FFF2-40B4-BE49-F238E27FC236}">
                <a16:creationId xmlns:a16="http://schemas.microsoft.com/office/drawing/2014/main" id="{E0C28F6B-1B54-45FF-A8C2-8CECF1FA55A4}"/>
              </a:ext>
            </a:extLst>
          </p:cNvPr>
          <p:cNvSpPr>
            <a:spLocks noGrp="1"/>
          </p:cNvSpPr>
          <p:nvPr>
            <p:ph type="ftr" sz="quarter" idx="11"/>
          </p:nvPr>
        </p:nvSpPr>
        <p:spPr/>
        <p:txBody>
          <a:bodyPr/>
          <a:lstStyle/>
          <a:p>
            <a:r>
              <a:rPr lang="fr-FR" dirty="0"/>
              <a:t>JURICONNEXION</a:t>
            </a:r>
          </a:p>
        </p:txBody>
      </p:sp>
      <p:sp>
        <p:nvSpPr>
          <p:cNvPr id="75" name="Espace réservé du numéro de diapositive 74">
            <a:extLst>
              <a:ext uri="{FF2B5EF4-FFF2-40B4-BE49-F238E27FC236}">
                <a16:creationId xmlns:a16="http://schemas.microsoft.com/office/drawing/2014/main" id="{E8316E76-3AA8-4156-9BCF-4F64C14FDA46}"/>
              </a:ext>
            </a:extLst>
          </p:cNvPr>
          <p:cNvSpPr>
            <a:spLocks noGrp="1"/>
          </p:cNvSpPr>
          <p:nvPr>
            <p:ph type="sldNum" sz="quarter" idx="12"/>
          </p:nvPr>
        </p:nvSpPr>
        <p:spPr/>
        <p:txBody>
          <a:bodyPr/>
          <a:lstStyle/>
          <a:p>
            <a:fld id="{B27E4950-5E41-4441-8EF5-9415B2EC2EEF}" type="slidenum">
              <a:rPr lang="fr-FR" smtClean="0"/>
              <a:t>8</a:t>
            </a:fld>
            <a:endParaRPr lang="fr-FR"/>
          </a:p>
        </p:txBody>
      </p:sp>
      <p:sp>
        <p:nvSpPr>
          <p:cNvPr id="3" name="ZoneTexte 2"/>
          <p:cNvSpPr txBox="1"/>
          <p:nvPr/>
        </p:nvSpPr>
        <p:spPr>
          <a:xfrm>
            <a:off x="504825" y="1093304"/>
            <a:ext cx="10608365" cy="4431983"/>
          </a:xfrm>
          <a:prstGeom prst="rect">
            <a:avLst/>
          </a:prstGeom>
          <a:noFill/>
        </p:spPr>
        <p:txBody>
          <a:bodyPr wrap="square" rtlCol="0">
            <a:spAutoFit/>
          </a:bodyPr>
          <a:lstStyle/>
          <a:p>
            <a:r>
              <a:rPr lang="fr-FR" b="1" u="sng" dirty="0"/>
              <a:t>Evolution du </a:t>
            </a:r>
            <a:r>
              <a:rPr lang="fr-FR" b="1" u="sng" dirty="0" err="1"/>
              <a:t>staffing</a:t>
            </a:r>
            <a:r>
              <a:rPr lang="fr-FR" b="1" u="sng" dirty="0"/>
              <a:t> sur les 3 dernières années </a:t>
            </a:r>
          </a:p>
          <a:p>
            <a:pPr marL="285750" indent="-285750">
              <a:buFont typeface="Arial" panose="020B0604020202020204" pitchFamily="34" charset="0"/>
              <a:buChar char="•"/>
            </a:pPr>
            <a:r>
              <a:rPr lang="fr-FR" sz="1400" dirty="0"/>
              <a:t>Sécurité : de 1 à 7 ETP</a:t>
            </a:r>
          </a:p>
          <a:p>
            <a:pPr marL="285750" indent="-285750">
              <a:buFont typeface="Arial" panose="020B0604020202020204" pitchFamily="34" charset="0"/>
              <a:buChar char="•"/>
            </a:pPr>
            <a:r>
              <a:rPr lang="fr-FR" sz="1400" dirty="0"/>
              <a:t>Conformité : de 0 à 3 ETP</a:t>
            </a:r>
          </a:p>
          <a:p>
            <a:pPr marL="285750" indent="-285750">
              <a:buFont typeface="Arial" panose="020B0604020202020204" pitchFamily="34" charset="0"/>
              <a:buChar char="•"/>
            </a:pPr>
            <a:r>
              <a:rPr lang="fr-FR" sz="1400" dirty="0"/>
              <a:t>Architecture : de 1 à 7 ETP</a:t>
            </a:r>
          </a:p>
          <a:p>
            <a:endParaRPr lang="fr-FR" sz="1400" dirty="0"/>
          </a:p>
          <a:p>
            <a:r>
              <a:rPr lang="fr-FR" b="1" u="sng" dirty="0"/>
              <a:t>Nouveau processus depuis 2020 </a:t>
            </a:r>
          </a:p>
          <a:p>
            <a:pPr marL="285750" indent="-285750">
              <a:buFont typeface="Arial" panose="020B0604020202020204" pitchFamily="34" charset="0"/>
              <a:buChar char="•"/>
            </a:pPr>
            <a:r>
              <a:rPr lang="fr-FR" sz="1400" dirty="0"/>
              <a:t>Gouvernance forte avec l'ARB (architecture </a:t>
            </a:r>
            <a:r>
              <a:rPr lang="fr-FR" sz="1400" dirty="0" err="1"/>
              <a:t>Review</a:t>
            </a:r>
            <a:r>
              <a:rPr lang="fr-FR" sz="1400" dirty="0"/>
              <a:t> </a:t>
            </a:r>
            <a:r>
              <a:rPr lang="fr-FR" sz="1400" dirty="0" err="1"/>
              <a:t>Board</a:t>
            </a:r>
            <a:r>
              <a:rPr lang="fr-FR" sz="1400" dirty="0"/>
              <a:t>)</a:t>
            </a:r>
          </a:p>
          <a:p>
            <a:pPr marL="1200150" lvl="2" indent="-285750">
              <a:buFont typeface="Wingdings" panose="05000000000000000000" pitchFamily="2" charset="2"/>
              <a:buChar char="§"/>
            </a:pPr>
            <a:r>
              <a:rPr lang="fr-FR" sz="1400" dirty="0"/>
              <a:t>Objectif : son propos est de garantir l'application des bonnes pratiques sur les normes sécurité, architecture, conformité et maintenabilité/exploitabilité ; il est le lieu où nous nous engageons collectivement sur </a:t>
            </a:r>
            <a:r>
              <a:rPr lang="fr-FR" sz="1400"/>
              <a:t>une solution.</a:t>
            </a:r>
            <a:endParaRPr lang="fr-FR" sz="1400" dirty="0"/>
          </a:p>
          <a:p>
            <a:pPr marL="1200150" lvl="2" indent="-285750">
              <a:buFont typeface="Wingdings" panose="05000000000000000000" pitchFamily="2" charset="2"/>
              <a:buChar char="§"/>
            </a:pPr>
            <a:r>
              <a:rPr lang="fr-FR" sz="1400" dirty="0"/>
              <a:t>3 étapes : </a:t>
            </a:r>
            <a:r>
              <a:rPr lang="fr-FR" sz="1400" dirty="0" err="1"/>
              <a:t>Gate</a:t>
            </a:r>
            <a:r>
              <a:rPr lang="fr-FR" sz="1400" dirty="0"/>
              <a:t> 0 (initiative du projet), </a:t>
            </a:r>
            <a:r>
              <a:rPr lang="fr-FR" sz="1400" dirty="0" err="1"/>
              <a:t>Gate</a:t>
            </a:r>
            <a:r>
              <a:rPr lang="fr-FR" sz="1400" dirty="0"/>
              <a:t> 1 (après cadrage et avant développement), </a:t>
            </a:r>
            <a:r>
              <a:rPr lang="fr-FR" sz="1400" dirty="0" err="1"/>
              <a:t>Gate</a:t>
            </a:r>
            <a:r>
              <a:rPr lang="fr-FR" sz="1400" dirty="0"/>
              <a:t> 2 (avant mise en service)</a:t>
            </a:r>
          </a:p>
          <a:p>
            <a:r>
              <a:rPr lang="fr-FR" sz="1400" dirty="0"/>
              <a:t>	</a:t>
            </a:r>
          </a:p>
          <a:p>
            <a:r>
              <a:rPr lang="fr-FR" b="1" u="sng" dirty="0"/>
              <a:t>Transformation du SI </a:t>
            </a:r>
          </a:p>
          <a:p>
            <a:r>
              <a:rPr lang="fr-FR" sz="1400" dirty="0"/>
              <a:t>Un Schéma Directeur Informatique avec un budget ambitieux et indépendant du budget « business as </a:t>
            </a:r>
            <a:r>
              <a:rPr lang="fr-FR" sz="1400" dirty="0" err="1"/>
              <a:t>usual</a:t>
            </a:r>
            <a:r>
              <a:rPr lang="fr-FR" sz="1400" dirty="0"/>
              <a:t> » a pour ambition de renouveler en profondeur notre SI.</a:t>
            </a:r>
          </a:p>
          <a:p>
            <a:r>
              <a:rPr lang="fr-FR" sz="1400" dirty="0"/>
              <a:t> </a:t>
            </a:r>
          </a:p>
          <a:p>
            <a:r>
              <a:rPr lang="fr-FR" b="1" u="sng" dirty="0"/>
              <a:t>PCU (Plan de Communication d’Urgence)</a:t>
            </a:r>
          </a:p>
          <a:p>
            <a:pPr marL="285750" indent="-285750">
              <a:buFont typeface="Arial" panose="020B0604020202020204" pitchFamily="34" charset="0"/>
              <a:buChar char="•"/>
            </a:pPr>
            <a:r>
              <a:rPr lang="fr-FR" sz="1400" dirty="0"/>
              <a:t>Communication sur twitter des incidents et maintenances prévues</a:t>
            </a:r>
          </a:p>
          <a:p>
            <a:pPr marL="285750" indent="-285750">
              <a:buFont typeface="Arial" panose="020B0604020202020204" pitchFamily="34" charset="0"/>
              <a:buChar char="•"/>
            </a:pPr>
            <a:r>
              <a:rPr lang="fr-FR" sz="1400" dirty="0"/>
              <a:t>Nous avons des PCU pour les grands comptes mais si vous souhaitez faire partie du plan de communication il suffit d’avertir notre Hotline et ils vous intégreront à la liste de diffusion même si vous n’êtes pas un grand compte.</a:t>
            </a:r>
          </a:p>
        </p:txBody>
      </p:sp>
    </p:spTree>
    <p:extLst>
      <p:ext uri="{BB962C8B-B14F-4D97-AF65-F5344CB8AC3E}">
        <p14:creationId xmlns:p14="http://schemas.microsoft.com/office/powerpoint/2010/main" val="2081674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141">
            <a:extLst>
              <a:ext uri="{FF2B5EF4-FFF2-40B4-BE49-F238E27FC236}">
                <a16:creationId xmlns:a16="http://schemas.microsoft.com/office/drawing/2014/main" id="{6657F7A8-E76B-4FD6-AAEE-53D0593255E9}"/>
              </a:ext>
            </a:extLst>
          </p:cNvPr>
          <p:cNvSpPr/>
          <p:nvPr/>
        </p:nvSpPr>
        <p:spPr>
          <a:xfrm>
            <a:off x="4221993" y="3237709"/>
            <a:ext cx="3759958" cy="889474"/>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rPr lang="fr-FR" sz="6600">
                <a:solidFill>
                  <a:schemeClr val="bg1"/>
                </a:solidFill>
                <a:latin typeface="Arial" panose="020B0604020202020204" pitchFamily="34" charset="0"/>
                <a:cs typeface="Arial" panose="020B0604020202020204" pitchFamily="34" charset="0"/>
              </a:rPr>
              <a:t>Merci</a:t>
            </a:r>
            <a:endParaRPr sz="660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1393535"/>
      </p:ext>
    </p:extLst>
  </p:cSld>
  <p:clrMapOvr>
    <a:masterClrMapping/>
  </p:clrMapOvr>
</p:sld>
</file>

<file path=ppt/theme/theme1.xml><?xml version="1.0" encoding="utf-8"?>
<a:theme xmlns:a="http://schemas.openxmlformats.org/drawingml/2006/main" name="Thème Office">
  <a:themeElements>
    <a:clrScheme name="Lefebvre - Dalloz">
      <a:dk1>
        <a:srgbClr val="031C2D"/>
      </a:dk1>
      <a:lt1>
        <a:srgbClr val="FFFFFF"/>
      </a:lt1>
      <a:dk2>
        <a:srgbClr val="2978BE"/>
      </a:dk2>
      <a:lt2>
        <a:srgbClr val="ECE2D5"/>
      </a:lt2>
      <a:accent1>
        <a:srgbClr val="8C4FA1"/>
      </a:accent1>
      <a:accent2>
        <a:srgbClr val="F9A76B"/>
      </a:accent2>
      <a:accent3>
        <a:srgbClr val="D5AC75"/>
      </a:accent3>
      <a:accent4>
        <a:srgbClr val="E26359"/>
      </a:accent4>
      <a:accent5>
        <a:srgbClr val="F4DD7A"/>
      </a:accent5>
      <a:accent6>
        <a:srgbClr val="45AA8B"/>
      </a:accent6>
      <a:hlink>
        <a:srgbClr val="2978BE"/>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3E73E32149114A871353ADCE4E8C95" ma:contentTypeVersion="13" ma:contentTypeDescription="Crée un document." ma:contentTypeScope="" ma:versionID="de8df80a9eed5d38692dbd466cbad469">
  <xsd:schema xmlns:xsd="http://www.w3.org/2001/XMLSchema" xmlns:xs="http://www.w3.org/2001/XMLSchema" xmlns:p="http://schemas.microsoft.com/office/2006/metadata/properties" xmlns:ns3="5bde067c-dd73-4e16-8907-9a5b165c1a88" xmlns:ns4="87181e2a-c843-4aa8-baae-490adff35add" targetNamespace="http://schemas.microsoft.com/office/2006/metadata/properties" ma:root="true" ma:fieldsID="5df85883bebf78b0f9201651e590288b" ns3:_="" ns4:_="">
    <xsd:import namespace="5bde067c-dd73-4e16-8907-9a5b165c1a88"/>
    <xsd:import namespace="87181e2a-c843-4aa8-baae-490adff35add"/>
    <xsd:element name="properties">
      <xsd:complexType>
        <xsd:sequence>
          <xsd:element name="documentManagement">
            <xsd:complexType>
              <xsd:all>
                <xsd:element ref="ns3:SharedWithDetails" minOccurs="0"/>
                <xsd:element ref="ns3:SharedWithUser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ServiceOCR"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de067c-dd73-4e16-8907-9a5b165c1a88" elementFormDefault="qualified">
    <xsd:import namespace="http://schemas.microsoft.com/office/2006/documentManagement/types"/>
    <xsd:import namespace="http://schemas.microsoft.com/office/infopath/2007/PartnerControls"/>
    <xsd:element name="SharedWithDetails" ma:index="8" nillable="true" ma:displayName="Partagé avec détails" ma:internalName="SharedWithDetails" ma:readOnly="true">
      <xsd:simpleType>
        <xsd:restriction base="dms:Note">
          <xsd:maxLength value="255"/>
        </xsd:restriction>
      </xsd:simpleType>
    </xsd:element>
    <xsd:element name="SharedWithUsers" ma:index="9"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Partage du hachage d’indicateur"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181e2a-c843-4aa8-baae-490adff35ad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C6DE29A-B58F-4B38-81A7-90EF2691C1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de067c-dd73-4e16-8907-9a5b165c1a88"/>
    <ds:schemaRef ds:uri="87181e2a-c843-4aa8-baae-490adff35a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B94598-95C9-4D3D-9A25-3CB8470A30F4}">
  <ds:schemaRefs>
    <ds:schemaRef ds:uri="http://schemas.microsoft.com/sharepoint/v3/contenttype/forms"/>
  </ds:schemaRefs>
</ds:datastoreItem>
</file>

<file path=customXml/itemProps3.xml><?xml version="1.0" encoding="utf-8"?>
<ds:datastoreItem xmlns:ds="http://schemas.openxmlformats.org/officeDocument/2006/customXml" ds:itemID="{02EEEDF3-3B50-42A4-9DCA-ED4CD0EF6712}">
  <ds:schemaRefs>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dcmitype/"/>
    <ds:schemaRef ds:uri="87181e2a-c843-4aa8-baae-490adff35add"/>
    <ds:schemaRef ds:uri="5bde067c-dd73-4e16-8907-9a5b165c1a8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2279</TotalTime>
  <Words>1267</Words>
  <Application>Microsoft Office PowerPoint</Application>
  <PresentationFormat>Grand écran</PresentationFormat>
  <Paragraphs>183</Paragraphs>
  <Slides>9</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Calibri</vt:lpstr>
      <vt:lpstr>Calibri Light</vt:lpstr>
      <vt:lpstr>Symbol</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Alexandre Vaesken</dc:creator>
  <cp:lastModifiedBy>Chatain Beatriz</cp:lastModifiedBy>
  <cp:revision>133</cp:revision>
  <dcterms:created xsi:type="dcterms:W3CDTF">2021-03-12T14:40:31Z</dcterms:created>
  <dcterms:modified xsi:type="dcterms:W3CDTF">2021-09-29T07:22:18Z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0x010100F33E73E32149114A871353ADCE4E8C95</vt:lpwstr>
  </property>
</Properties>
</file>