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4" r:id="rId4"/>
  </p:sldMasterIdLst>
  <p:notesMasterIdLst>
    <p:notesMasterId r:id="rId10"/>
  </p:notesMasterIdLst>
  <p:sldIdLst>
    <p:sldId id="2750" r:id="rId5"/>
    <p:sldId id="2751" r:id="rId6"/>
    <p:sldId id="2748" r:id="rId7"/>
    <p:sldId id="2749" r:id="rId8"/>
    <p:sldId id="2753" r:id="rId9"/>
  </p:sldIdLst>
  <p:sldSz cx="11430000" cy="6426200"/>
  <p:notesSz cx="15240000" cy="7975600"/>
  <p:defaultTextStyle>
    <a:defPPr>
      <a:defRPr lang="de-DE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3" orient="horz" pos="3620" userDrawn="1">
          <p15:clr>
            <a:srgbClr val="A4A3A4"/>
          </p15:clr>
        </p15:guide>
        <p15:guide id="5" pos="418" userDrawn="1">
          <p15:clr>
            <a:srgbClr val="A4A3A4"/>
          </p15:clr>
        </p15:guide>
        <p15:guide id="6" orient="horz" pos="428" userDrawn="1">
          <p15:clr>
            <a:srgbClr val="A4A3A4"/>
          </p15:clr>
        </p15:guide>
        <p15:guide id="12" orient="horz" pos="2024" userDrawn="1">
          <p15:clr>
            <a:srgbClr val="A4A3A4"/>
          </p15:clr>
        </p15:guide>
        <p15:guide id="15" pos="6780" userDrawn="1">
          <p15:clr>
            <a:srgbClr val="A4A3A4"/>
          </p15:clr>
        </p15:guide>
        <p15:guide id="19" pos="3600" userDrawn="1">
          <p15:clr>
            <a:srgbClr val="A4A3A4"/>
          </p15:clr>
        </p15:guide>
        <p15:guide id="24" pos="5687" userDrawn="1">
          <p15:clr>
            <a:srgbClr val="A4A3A4"/>
          </p15:clr>
        </p15:guide>
        <p15:guide id="28" orient="horz" pos="1330" userDrawn="1">
          <p15:clr>
            <a:srgbClr val="A4A3A4"/>
          </p15:clr>
        </p15:guide>
        <p15:guide id="31" orient="horz" pos="981" userDrawn="1">
          <p15:clr>
            <a:srgbClr val="A4A3A4"/>
          </p15:clr>
        </p15:guide>
        <p15:guide id="32" pos="5261" userDrawn="1">
          <p15:clr>
            <a:srgbClr val="A4A3A4"/>
          </p15:clr>
        </p15:guide>
        <p15:guide id="33" pos="224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68F"/>
    <a:srgbClr val="0D85AE"/>
    <a:srgbClr val="F6F6F4"/>
    <a:srgbClr val="EC6602"/>
    <a:srgbClr val="87B624"/>
    <a:srgbClr val="10151B"/>
    <a:srgbClr val="E7EEEF"/>
    <a:srgbClr val="E6F1F4"/>
    <a:srgbClr val="E6E6E6"/>
    <a:srgbClr val="CCE4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17292A2E-F333-43FB-9621-5CBBE7FDCDCB}" styleName="Style léger 2 - Accentuation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Style léger 2 - Accentuation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36" autoAdjust="0"/>
    <p:restoredTop sz="84929" autoAdjust="0"/>
  </p:normalViewPr>
  <p:slideViewPr>
    <p:cSldViewPr snapToGrid="0">
      <p:cViewPr varScale="1">
        <p:scale>
          <a:sx n="100" d="100"/>
          <a:sy n="100" d="100"/>
        </p:scale>
        <p:origin x="1110" y="78"/>
      </p:cViewPr>
      <p:guideLst>
        <p:guide orient="horz" pos="3620"/>
        <p:guide pos="418"/>
        <p:guide orient="horz" pos="428"/>
        <p:guide orient="horz" pos="2024"/>
        <p:guide pos="6780"/>
        <p:guide pos="3600"/>
        <p:guide pos="5687"/>
        <p:guide orient="horz" pos="1330"/>
        <p:guide orient="horz" pos="981"/>
        <p:guide pos="5261"/>
        <p:guide pos="224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atriz Chatain" userId="dd6c6be8-a3c9-495e-951d-047cbf62e6fc" providerId="ADAL" clId="{CE415F9D-2766-4987-B939-1581A93AD33C}"/>
    <pc:docChg chg="undo custSel addSld delSld modSld">
      <pc:chgData name="Beatriz Chatain" userId="dd6c6be8-a3c9-495e-951d-047cbf62e6fc" providerId="ADAL" clId="{CE415F9D-2766-4987-B939-1581A93AD33C}" dt="2023-05-05T12:48:09.606" v="116" actId="47"/>
      <pc:docMkLst>
        <pc:docMk/>
      </pc:docMkLst>
      <pc:sldChg chg="del">
        <pc:chgData name="Beatriz Chatain" userId="dd6c6be8-a3c9-495e-951d-047cbf62e6fc" providerId="ADAL" clId="{CE415F9D-2766-4987-B939-1581A93AD33C}" dt="2023-05-05T12:46:48.614" v="98" actId="47"/>
        <pc:sldMkLst>
          <pc:docMk/>
          <pc:sldMk cId="4268002763" sldId="287"/>
        </pc:sldMkLst>
      </pc:sldChg>
      <pc:sldChg chg="modSp del mod">
        <pc:chgData name="Beatriz Chatain" userId="dd6c6be8-a3c9-495e-951d-047cbf62e6fc" providerId="ADAL" clId="{CE415F9D-2766-4987-B939-1581A93AD33C}" dt="2023-05-05T12:48:09.606" v="116" actId="47"/>
        <pc:sldMkLst>
          <pc:docMk/>
          <pc:sldMk cId="1841386365" sldId="2716"/>
        </pc:sldMkLst>
        <pc:spChg chg="mod">
          <ac:chgData name="Beatriz Chatain" userId="dd6c6be8-a3c9-495e-951d-047cbf62e6fc" providerId="ADAL" clId="{CE415F9D-2766-4987-B939-1581A93AD33C}" dt="2023-05-05T12:45:29.629" v="44" actId="20577"/>
          <ac:spMkLst>
            <pc:docMk/>
            <pc:sldMk cId="1841386365" sldId="2716"/>
            <ac:spMk id="6" creationId="{BDEE3952-7C63-4C32-ADE1-DBB648FC2389}"/>
          </ac:spMkLst>
        </pc:spChg>
      </pc:sldChg>
      <pc:sldChg chg="del">
        <pc:chgData name="Beatriz Chatain" userId="dd6c6be8-a3c9-495e-951d-047cbf62e6fc" providerId="ADAL" clId="{CE415F9D-2766-4987-B939-1581A93AD33C}" dt="2023-05-05T12:46:50.212" v="99" actId="47"/>
        <pc:sldMkLst>
          <pc:docMk/>
          <pc:sldMk cId="4016027246" sldId="2746"/>
        </pc:sldMkLst>
      </pc:sldChg>
      <pc:sldChg chg="modSp del mod">
        <pc:chgData name="Beatriz Chatain" userId="dd6c6be8-a3c9-495e-951d-047cbf62e6fc" providerId="ADAL" clId="{CE415F9D-2766-4987-B939-1581A93AD33C}" dt="2023-05-05T12:46:38.405" v="89" actId="47"/>
        <pc:sldMkLst>
          <pc:docMk/>
          <pc:sldMk cId="2944812212" sldId="2747"/>
        </pc:sldMkLst>
        <pc:spChg chg="mod">
          <ac:chgData name="Beatriz Chatain" userId="dd6c6be8-a3c9-495e-951d-047cbf62e6fc" providerId="ADAL" clId="{CE415F9D-2766-4987-B939-1581A93AD33C}" dt="2023-05-05T12:46:11.160" v="64" actId="20577"/>
          <ac:spMkLst>
            <pc:docMk/>
            <pc:sldMk cId="2944812212" sldId="2747"/>
            <ac:spMk id="2062" creationId="{00000000-0000-0000-0000-000000000000}"/>
          </ac:spMkLst>
        </pc:spChg>
        <pc:spChg chg="mod">
          <ac:chgData name="Beatriz Chatain" userId="dd6c6be8-a3c9-495e-951d-047cbf62e6fc" providerId="ADAL" clId="{CE415F9D-2766-4987-B939-1581A93AD33C}" dt="2023-05-05T12:46:04.786" v="63" actId="27636"/>
          <ac:spMkLst>
            <pc:docMk/>
            <pc:sldMk cId="2944812212" sldId="2747"/>
            <ac:spMk id="2063" creationId="{00000000-0000-0000-0000-000000000000}"/>
          </ac:spMkLst>
        </pc:spChg>
      </pc:sldChg>
      <pc:sldChg chg="modSp mod">
        <pc:chgData name="Beatriz Chatain" userId="dd6c6be8-a3c9-495e-951d-047cbf62e6fc" providerId="ADAL" clId="{CE415F9D-2766-4987-B939-1581A93AD33C}" dt="2023-05-05T12:46:34.903" v="88" actId="20577"/>
        <pc:sldMkLst>
          <pc:docMk/>
          <pc:sldMk cId="1746839372" sldId="2748"/>
        </pc:sldMkLst>
        <pc:spChg chg="mod">
          <ac:chgData name="Beatriz Chatain" userId="dd6c6be8-a3c9-495e-951d-047cbf62e6fc" providerId="ADAL" clId="{CE415F9D-2766-4987-B939-1581A93AD33C}" dt="2023-05-05T12:46:34.903" v="88" actId="20577"/>
          <ac:spMkLst>
            <pc:docMk/>
            <pc:sldMk cId="1746839372" sldId="2748"/>
            <ac:spMk id="2062" creationId="{00000000-0000-0000-0000-000000000000}"/>
          </ac:spMkLst>
        </pc:spChg>
        <pc:spChg chg="mod">
          <ac:chgData name="Beatriz Chatain" userId="dd6c6be8-a3c9-495e-951d-047cbf62e6fc" providerId="ADAL" clId="{CE415F9D-2766-4987-B939-1581A93AD33C}" dt="2023-05-05T12:46:17.605" v="69" actId="20577"/>
          <ac:spMkLst>
            <pc:docMk/>
            <pc:sldMk cId="1746839372" sldId="2748"/>
            <ac:spMk id="2063" creationId="{00000000-0000-0000-0000-000000000000}"/>
          </ac:spMkLst>
        </pc:spChg>
      </pc:sldChg>
      <pc:sldChg chg="del">
        <pc:chgData name="Beatriz Chatain" userId="dd6c6be8-a3c9-495e-951d-047cbf62e6fc" providerId="ADAL" clId="{CE415F9D-2766-4987-B939-1581A93AD33C}" dt="2023-05-05T12:46:46.351" v="93" actId="47"/>
        <pc:sldMkLst>
          <pc:docMk/>
          <pc:sldMk cId="647857726" sldId="2749"/>
        </pc:sldMkLst>
      </pc:sldChg>
      <pc:sldChg chg="del">
        <pc:chgData name="Beatriz Chatain" userId="dd6c6be8-a3c9-495e-951d-047cbf62e6fc" providerId="ADAL" clId="{CE415F9D-2766-4987-B939-1581A93AD33C}" dt="2023-05-05T12:46:47.705" v="96" actId="47"/>
        <pc:sldMkLst>
          <pc:docMk/>
          <pc:sldMk cId="1627397274" sldId="2750"/>
        </pc:sldMkLst>
      </pc:sldChg>
      <pc:sldChg chg="del">
        <pc:chgData name="Beatriz Chatain" userId="dd6c6be8-a3c9-495e-951d-047cbf62e6fc" providerId="ADAL" clId="{CE415F9D-2766-4987-B939-1581A93AD33C}" dt="2023-05-05T12:46:48.144" v="97" actId="47"/>
        <pc:sldMkLst>
          <pc:docMk/>
          <pc:sldMk cId="107513265" sldId="2751"/>
        </pc:sldMkLst>
      </pc:sldChg>
      <pc:sldChg chg="del">
        <pc:chgData name="Beatriz Chatain" userId="dd6c6be8-a3c9-495e-951d-047cbf62e6fc" providerId="ADAL" clId="{CE415F9D-2766-4987-B939-1581A93AD33C}" dt="2023-05-05T12:46:51.021" v="100" actId="47"/>
        <pc:sldMkLst>
          <pc:docMk/>
          <pc:sldMk cId="3861739245" sldId="2752"/>
        </pc:sldMkLst>
      </pc:sldChg>
      <pc:sldChg chg="del">
        <pc:chgData name="Beatriz Chatain" userId="dd6c6be8-a3c9-495e-951d-047cbf62e6fc" providerId="ADAL" clId="{CE415F9D-2766-4987-B939-1581A93AD33C}" dt="2023-05-05T12:46:51.438" v="101" actId="47"/>
        <pc:sldMkLst>
          <pc:docMk/>
          <pc:sldMk cId="3224468860" sldId="2753"/>
        </pc:sldMkLst>
      </pc:sldChg>
      <pc:sldChg chg="del">
        <pc:chgData name="Beatriz Chatain" userId="dd6c6be8-a3c9-495e-951d-047cbf62e6fc" providerId="ADAL" clId="{CE415F9D-2766-4987-B939-1581A93AD33C}" dt="2023-05-05T12:46:53.860" v="104" actId="47"/>
        <pc:sldMkLst>
          <pc:docMk/>
          <pc:sldMk cId="4035329508" sldId="2757"/>
        </pc:sldMkLst>
      </pc:sldChg>
      <pc:sldChg chg="del">
        <pc:chgData name="Beatriz Chatain" userId="dd6c6be8-a3c9-495e-951d-047cbf62e6fc" providerId="ADAL" clId="{CE415F9D-2766-4987-B939-1581A93AD33C}" dt="2023-05-05T12:46:54.993" v="106" actId="47"/>
        <pc:sldMkLst>
          <pc:docMk/>
          <pc:sldMk cId="1538263003" sldId="2758"/>
        </pc:sldMkLst>
      </pc:sldChg>
      <pc:sldChg chg="del">
        <pc:chgData name="Beatriz Chatain" userId="dd6c6be8-a3c9-495e-951d-047cbf62e6fc" providerId="ADAL" clId="{CE415F9D-2766-4987-B939-1581A93AD33C}" dt="2023-05-05T12:46:56.715" v="109" actId="47"/>
        <pc:sldMkLst>
          <pc:docMk/>
          <pc:sldMk cId="3145579653" sldId="2760"/>
        </pc:sldMkLst>
      </pc:sldChg>
      <pc:sldChg chg="del">
        <pc:chgData name="Beatriz Chatain" userId="dd6c6be8-a3c9-495e-951d-047cbf62e6fc" providerId="ADAL" clId="{CE415F9D-2766-4987-B939-1581A93AD33C}" dt="2023-05-05T12:46:57.200" v="110" actId="47"/>
        <pc:sldMkLst>
          <pc:docMk/>
          <pc:sldMk cId="1275378737" sldId="2761"/>
        </pc:sldMkLst>
      </pc:sldChg>
      <pc:sldChg chg="add del">
        <pc:chgData name="Beatriz Chatain" userId="dd6c6be8-a3c9-495e-951d-047cbf62e6fc" providerId="ADAL" clId="{CE415F9D-2766-4987-B939-1581A93AD33C}" dt="2023-05-05T12:47:11.750" v="113" actId="47"/>
        <pc:sldMkLst>
          <pc:docMk/>
          <pc:sldMk cId="1488243215" sldId="2762"/>
        </pc:sldMkLst>
      </pc:sldChg>
      <pc:sldChg chg="del">
        <pc:chgData name="Beatriz Chatain" userId="dd6c6be8-a3c9-495e-951d-047cbf62e6fc" providerId="ADAL" clId="{CE415F9D-2766-4987-B939-1581A93AD33C}" dt="2023-05-05T12:47:18.404" v="114" actId="47"/>
        <pc:sldMkLst>
          <pc:docMk/>
          <pc:sldMk cId="1632327189" sldId="2763"/>
        </pc:sldMkLst>
      </pc:sldChg>
      <pc:sldChg chg="del">
        <pc:chgData name="Beatriz Chatain" userId="dd6c6be8-a3c9-495e-951d-047cbf62e6fc" providerId="ADAL" clId="{CE415F9D-2766-4987-B939-1581A93AD33C}" dt="2023-05-05T12:47:40.512" v="115" actId="47"/>
        <pc:sldMkLst>
          <pc:docMk/>
          <pc:sldMk cId="1924133766" sldId="2764"/>
        </pc:sldMkLst>
      </pc:sldChg>
      <pc:sldChg chg="del">
        <pc:chgData name="Beatriz Chatain" userId="dd6c6be8-a3c9-495e-951d-047cbf62e6fc" providerId="ADAL" clId="{CE415F9D-2766-4987-B939-1581A93AD33C}" dt="2023-05-05T12:46:46.556" v="94" actId="47"/>
        <pc:sldMkLst>
          <pc:docMk/>
          <pc:sldMk cId="2553321475" sldId="2765"/>
        </pc:sldMkLst>
      </pc:sldChg>
      <pc:sldChg chg="del">
        <pc:chgData name="Beatriz Chatain" userId="dd6c6be8-a3c9-495e-951d-047cbf62e6fc" providerId="ADAL" clId="{CE415F9D-2766-4987-B939-1581A93AD33C}" dt="2023-05-05T12:46:47.180" v="95" actId="47"/>
        <pc:sldMkLst>
          <pc:docMk/>
          <pc:sldMk cId="3421207289" sldId="2766"/>
        </pc:sldMkLst>
      </pc:sldChg>
      <pc:sldChg chg="del">
        <pc:chgData name="Beatriz Chatain" userId="dd6c6be8-a3c9-495e-951d-047cbf62e6fc" providerId="ADAL" clId="{CE415F9D-2766-4987-B939-1581A93AD33C}" dt="2023-05-05T12:45:48.653" v="45" actId="47"/>
        <pc:sldMkLst>
          <pc:docMk/>
          <pc:sldMk cId="2067110564" sldId="2767"/>
        </pc:sldMkLst>
      </pc:sldChg>
      <pc:sldChg chg="del">
        <pc:chgData name="Beatriz Chatain" userId="dd6c6be8-a3c9-495e-951d-047cbf62e6fc" providerId="ADAL" clId="{CE415F9D-2766-4987-B939-1581A93AD33C}" dt="2023-05-05T12:45:51.468" v="46" actId="47"/>
        <pc:sldMkLst>
          <pc:docMk/>
          <pc:sldMk cId="814828884" sldId="2768"/>
        </pc:sldMkLst>
      </pc:sldChg>
      <pc:sldChg chg="del">
        <pc:chgData name="Beatriz Chatain" userId="dd6c6be8-a3c9-495e-951d-047cbf62e6fc" providerId="ADAL" clId="{CE415F9D-2766-4987-B939-1581A93AD33C}" dt="2023-05-05T12:46:55.964" v="108" actId="47"/>
        <pc:sldMkLst>
          <pc:docMk/>
          <pc:sldMk cId="164621915" sldId="2769"/>
        </pc:sldMkLst>
      </pc:sldChg>
      <pc:sldChg chg="del">
        <pc:chgData name="Beatriz Chatain" userId="dd6c6be8-a3c9-495e-951d-047cbf62e6fc" providerId="ADAL" clId="{CE415F9D-2766-4987-B939-1581A93AD33C}" dt="2023-05-05T12:46:52.623" v="103" actId="47"/>
        <pc:sldMkLst>
          <pc:docMk/>
          <pc:sldMk cId="2360960245" sldId="2770"/>
        </pc:sldMkLst>
      </pc:sldChg>
      <pc:sldChg chg="del">
        <pc:chgData name="Beatriz Chatain" userId="dd6c6be8-a3c9-495e-951d-047cbf62e6fc" providerId="ADAL" clId="{CE415F9D-2766-4987-B939-1581A93AD33C}" dt="2023-05-05T12:46:54.307" v="105" actId="47"/>
        <pc:sldMkLst>
          <pc:docMk/>
          <pc:sldMk cId="1785692965" sldId="2772"/>
        </pc:sldMkLst>
      </pc:sldChg>
      <pc:sldChg chg="del">
        <pc:chgData name="Beatriz Chatain" userId="dd6c6be8-a3c9-495e-951d-047cbf62e6fc" providerId="ADAL" clId="{CE415F9D-2766-4987-B939-1581A93AD33C}" dt="2023-05-05T12:46:52.259" v="102" actId="47"/>
        <pc:sldMkLst>
          <pc:docMk/>
          <pc:sldMk cId="3706111611" sldId="2773"/>
        </pc:sldMkLst>
      </pc:sldChg>
      <pc:sldChg chg="del">
        <pc:chgData name="Beatriz Chatain" userId="dd6c6be8-a3c9-495e-951d-047cbf62e6fc" providerId="ADAL" clId="{CE415F9D-2766-4987-B939-1581A93AD33C}" dt="2023-05-05T12:46:55.479" v="107" actId="47"/>
        <pc:sldMkLst>
          <pc:docMk/>
          <pc:sldMk cId="3595454433" sldId="2774"/>
        </pc:sldMkLst>
      </pc:sldChg>
      <pc:sldChg chg="del">
        <pc:chgData name="Beatriz Chatain" userId="dd6c6be8-a3c9-495e-951d-047cbf62e6fc" providerId="ADAL" clId="{CE415F9D-2766-4987-B939-1581A93AD33C}" dt="2023-05-05T12:46:43.320" v="90" actId="47"/>
        <pc:sldMkLst>
          <pc:docMk/>
          <pc:sldMk cId="1703246277" sldId="2775"/>
        </pc:sldMkLst>
      </pc:sldChg>
      <pc:sldChg chg="del">
        <pc:chgData name="Beatriz Chatain" userId="dd6c6be8-a3c9-495e-951d-047cbf62e6fc" providerId="ADAL" clId="{CE415F9D-2766-4987-B939-1581A93AD33C}" dt="2023-05-05T12:46:44.965" v="92" actId="47"/>
        <pc:sldMkLst>
          <pc:docMk/>
          <pc:sldMk cId="3244338027" sldId="2777"/>
        </pc:sldMkLst>
      </pc:sldChg>
      <pc:sldChg chg="del">
        <pc:chgData name="Beatriz Chatain" userId="dd6c6be8-a3c9-495e-951d-047cbf62e6fc" providerId="ADAL" clId="{CE415F9D-2766-4987-B939-1581A93AD33C}" dt="2023-05-05T12:46:44.340" v="91" actId="47"/>
        <pc:sldMkLst>
          <pc:docMk/>
          <pc:sldMk cId="3407908108" sldId="2778"/>
        </pc:sldMkLst>
      </pc:sldChg>
      <pc:sldMasterChg chg="delSldLayout">
        <pc:chgData name="Beatriz Chatain" userId="dd6c6be8-a3c9-495e-951d-047cbf62e6fc" providerId="ADAL" clId="{CE415F9D-2766-4987-B939-1581A93AD33C}" dt="2023-05-05T12:48:09.606" v="116" actId="47"/>
        <pc:sldMasterMkLst>
          <pc:docMk/>
          <pc:sldMasterMk cId="2519564868" sldId="2147484054"/>
        </pc:sldMasterMkLst>
        <pc:sldLayoutChg chg="del">
          <pc:chgData name="Beatriz Chatain" userId="dd6c6be8-a3c9-495e-951d-047cbf62e6fc" providerId="ADAL" clId="{CE415F9D-2766-4987-B939-1581A93AD33C}" dt="2023-05-05T12:48:09.606" v="116" actId="47"/>
          <pc:sldLayoutMkLst>
            <pc:docMk/>
            <pc:sldMasterMk cId="2519564868" sldId="2147484054"/>
            <pc:sldLayoutMk cId="2682875171" sldId="214748405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6604000" cy="4000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8632825" y="0"/>
            <a:ext cx="6604000" cy="4000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F5AD34-4029-4B07-8C1B-4A732BFF8FF4}" type="datetimeFigureOut">
              <a:rPr lang="de-DE" smtClean="0"/>
              <a:t>22.05.2023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226050" y="996950"/>
            <a:ext cx="4787900" cy="2692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524000" y="3838575"/>
            <a:ext cx="12192000" cy="3140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7575550"/>
            <a:ext cx="6604000" cy="4000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8632825" y="7575550"/>
            <a:ext cx="6604000" cy="4000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18499C-6F88-4B71-9E19-8262F01EEA8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9940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5226050" y="996950"/>
            <a:ext cx="4787900" cy="2692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18499C-6F88-4B71-9E19-8262F01EEA88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3329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le rectangle 9"/>
          <p:cNvSpPr/>
          <p:nvPr/>
        </p:nvSpPr>
        <p:spPr>
          <a:xfrm>
            <a:off x="-2" y="4370478"/>
            <a:ext cx="11438861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687"/>
          </a:p>
        </p:txBody>
      </p:sp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857250" y="1642253"/>
            <a:ext cx="9715500" cy="1714554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5997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857250" y="3384209"/>
            <a:ext cx="9715500" cy="1124167"/>
          </a:xfrm>
        </p:spPr>
        <p:txBody>
          <a:bodyPr lIns="45720" rIns="45720"/>
          <a:lstStyle>
            <a:lvl1pPr marL="0" marR="79972" indent="0" algn="r">
              <a:buNone/>
              <a:defRPr>
                <a:solidFill>
                  <a:schemeClr val="tx2"/>
                </a:solidFill>
              </a:defRPr>
            </a:lvl1pPr>
            <a:lvl2pPr marL="571226" indent="0" algn="ctr">
              <a:buNone/>
            </a:lvl2pPr>
            <a:lvl3pPr marL="1142451" indent="0" algn="ctr">
              <a:buNone/>
            </a:lvl3pPr>
            <a:lvl4pPr marL="1713677" indent="0" algn="ctr">
              <a:buNone/>
            </a:lvl4pPr>
            <a:lvl5pPr marL="2284903" indent="0" algn="ctr">
              <a:buNone/>
            </a:lvl5pPr>
            <a:lvl6pPr marL="2856128" indent="0" algn="ctr">
              <a:buNone/>
            </a:lvl6pPr>
            <a:lvl7pPr marL="3427354" indent="0" algn="ctr">
              <a:buNone/>
            </a:lvl7pPr>
            <a:lvl8pPr marL="3998580" indent="0" algn="ctr">
              <a:buNone/>
            </a:lvl8pPr>
            <a:lvl9pPr marL="4569805" indent="0" algn="ctr">
              <a:buNone/>
            </a:lvl9pPr>
          </a:lstStyle>
          <a:p>
            <a:r>
              <a:rPr kumimoji="0" lang="fr-FR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>
          <a:xfrm>
            <a:off x="9585430" y="6004481"/>
            <a:ext cx="1223660" cy="342731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fr-FR"/>
              <a:t>27/03/2018</a:t>
            </a:r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>
          <a:xfrm>
            <a:off x="4814900" y="6004481"/>
            <a:ext cx="4770530" cy="342136"/>
          </a:xfrm>
        </p:spPr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r>
              <a:rPr lang="fr-FR" dirty="0"/>
              <a:t>Assemblée Générale JURICONNEXION</a:t>
            </a:r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52C09C9-5934-4DC5-8EA4-BAEF03077E8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217780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9585430" y="6004481"/>
            <a:ext cx="1223660" cy="342731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27/03/2018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5475092" y="6004481"/>
            <a:ext cx="4110339" cy="342136"/>
          </a:xfrm>
        </p:spPr>
        <p:txBody>
          <a:bodyPr/>
          <a:lstStyle/>
          <a:p>
            <a:r>
              <a:rPr lang="fr-FR" dirty="0"/>
              <a:t>Assemblée Générale JURICONNEXION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C09C9-5934-4DC5-8EA4-BAEF03077E8E}" type="slidenum">
              <a:rPr lang="fr-FR" smtClean="0"/>
              <a:t>‹#›</a:t>
            </a:fld>
            <a:endParaRPr lang="fr-FR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30630326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27/03/2018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Assemblée Générale JURICONNEXION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C09C9-5934-4DC5-8EA4-BAEF03077E8E}" type="slidenum">
              <a:rPr lang="fr-FR" smtClean="0"/>
              <a:t>‹#›</a:t>
            </a:fld>
            <a:endParaRPr lang="fr-FR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028224340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1_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fr-FR"/>
              <a:t>27/03/2018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fr-FR"/>
              <a:t>Assemblée Générale JURICONNEXION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48C467-EA1C-4BF9-A25B-91DF1DF31970}" type="slidenum">
              <a:rPr lang="en-US" altLang="fr-FR"/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3630584124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8598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 descr="CMSLegal_Shape_Fill">
            <a:extLst>
              <a:ext uri="{FF2B5EF4-FFF2-40B4-BE49-F238E27FC236}">
                <a16:creationId xmlns:a16="http://schemas.microsoft.com/office/drawing/2014/main" id="{20149516-1B7D-F226-C4C3-094E64391832}"/>
              </a:ext>
            </a:extLst>
          </p:cNvPr>
          <p:cNvSpPr/>
          <p:nvPr userDrawn="1"/>
        </p:nvSpPr>
        <p:spPr>
          <a:xfrm>
            <a:off x="0" y="5763491"/>
            <a:ext cx="11430000" cy="662710"/>
          </a:xfrm>
          <a:prstGeom prst="rect">
            <a:avLst/>
          </a:prstGeom>
          <a:solidFill>
            <a:srgbClr val="0D85AE"/>
          </a:solidFill>
          <a:ln w="9525">
            <a:solidFill>
              <a:srgbClr val="0D85A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0D85AE"/>
              </a:solidFill>
              <a:latin typeface="Arial" panose="020B0604020202020204" pitchFamily="34" charset="0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571500" y="257347"/>
            <a:ext cx="10287000" cy="1071033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571500" y="1388060"/>
            <a:ext cx="10287000" cy="4240995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dirty="0"/>
              <a:t>Cliquez pour modifier les styles du texte du masque</a:t>
            </a:r>
          </a:p>
          <a:p>
            <a:pPr lvl="1" eaLnBrk="1" latinLnBrk="0" hangingPunct="1"/>
            <a:r>
              <a:rPr kumimoji="0" lang="fr-FR" dirty="0"/>
              <a:t>Deuxième niveau</a:t>
            </a:r>
          </a:p>
          <a:p>
            <a:pPr lvl="2" eaLnBrk="1" latinLnBrk="0" hangingPunct="1"/>
            <a:r>
              <a:rPr kumimoji="0" lang="fr-FR" dirty="0"/>
              <a:t>Troisième niveau</a:t>
            </a:r>
          </a:p>
          <a:p>
            <a:pPr lvl="3" eaLnBrk="1" latinLnBrk="0" hangingPunct="1"/>
            <a:r>
              <a:rPr kumimoji="0" lang="fr-FR" dirty="0"/>
              <a:t>Quatrième niveau</a:t>
            </a:r>
          </a:p>
          <a:p>
            <a:pPr lvl="4" eaLnBrk="1" latinLnBrk="0" hangingPunct="1"/>
            <a:r>
              <a:rPr kumimoji="0" lang="fr-FR" dirty="0"/>
              <a:t>Cinquième niveau</a:t>
            </a:r>
            <a:endParaRPr kumimoji="0" lang="en-US" dirty="0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9585430" y="6004481"/>
            <a:ext cx="1223660" cy="342731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49">
                <a:solidFill>
                  <a:schemeClr val="tx1"/>
                </a:solidFill>
              </a:defRPr>
            </a:lvl1pPr>
          </a:lstStyle>
          <a:p>
            <a:r>
              <a:rPr lang="fr-FR"/>
              <a:t>27/03/2018</a:t>
            </a:r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5475092" y="6004481"/>
            <a:ext cx="4110339" cy="342136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249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Assemblée générale JURICONNEXION</a:t>
            </a:r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10809090" y="6004481"/>
            <a:ext cx="457200" cy="342136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249" b="0">
                <a:solidFill>
                  <a:schemeClr val="tx1"/>
                </a:solidFill>
              </a:defRPr>
            </a:lvl1pPr>
          </a:lstStyle>
          <a:p>
            <a:fld id="{752C09C9-5934-4DC5-8EA4-BAEF03077E8E}" type="slidenum">
              <a:rPr lang="fr-FR" smtClean="0"/>
              <a:t>‹#›</a:t>
            </a:fld>
            <a:endParaRPr lang="fr-FR"/>
          </a:p>
        </p:txBody>
      </p:sp>
      <p:pic>
        <p:nvPicPr>
          <p:cNvPr id="4" name="Image 3" descr="Une image contenant Police, texte, Graphique, logo&#10;&#10;Description générée automatiquement">
            <a:extLst>
              <a:ext uri="{FF2B5EF4-FFF2-40B4-BE49-F238E27FC236}">
                <a16:creationId xmlns:a16="http://schemas.microsoft.com/office/drawing/2014/main" id="{8FD71A5D-737B-FA4A-FA7D-989E31F17D9B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8385" y="177764"/>
            <a:ext cx="3574090" cy="495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9564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5" r:id="rId1"/>
    <p:sldLayoutId id="2147484056" r:id="rId2"/>
    <p:sldLayoutId id="2147484057" r:id="rId3"/>
    <p:sldLayoutId id="2147484058" r:id="rId4"/>
    <p:sldLayoutId id="2147484059" r:id="rId5"/>
  </p:sldLayoutIdLst>
  <p:transition/>
  <p:txStyles>
    <p:titleStyle>
      <a:lvl1pPr algn="l" rtl="0" eaLnBrk="1" latinLnBrk="0" hangingPunct="1">
        <a:spcBef>
          <a:spcPct val="0"/>
        </a:spcBef>
        <a:buNone/>
        <a:defRPr kumimoji="0" sz="5123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56981" indent="-319886" algn="l" rtl="0" eaLnBrk="1" latinLnBrk="0" hangingPunct="1">
        <a:spcBef>
          <a:spcPts val="500"/>
        </a:spcBef>
        <a:spcAft>
          <a:spcPct val="0"/>
        </a:spcAft>
        <a:buClr>
          <a:schemeClr val="accent1"/>
        </a:buClr>
        <a:buSzPct val="68000"/>
        <a:buFont typeface="Wingdings 3"/>
        <a:buChar char=""/>
        <a:defRPr kumimoji="0" sz="3373" kern="1200">
          <a:solidFill>
            <a:schemeClr val="tx1"/>
          </a:solidFill>
          <a:latin typeface="+mn-lt"/>
          <a:ea typeface="+mn-ea"/>
          <a:cs typeface="+mn-cs"/>
        </a:defRPr>
      </a:lvl1pPr>
      <a:lvl2pPr marL="776867" indent="-285613" algn="l" rtl="0" eaLnBrk="1" latinLnBrk="0" hangingPunct="1">
        <a:spcBef>
          <a:spcPts val="405"/>
        </a:spcBef>
        <a:buClr>
          <a:schemeClr val="accent1"/>
        </a:buClr>
        <a:buFont typeface="Verdana"/>
        <a:buChar char="◦"/>
        <a:defRPr kumimoji="0" sz="2874" kern="1200">
          <a:solidFill>
            <a:schemeClr val="tx1"/>
          </a:solidFill>
          <a:latin typeface="+mn-lt"/>
          <a:ea typeface="+mn-ea"/>
          <a:cs typeface="+mn-cs"/>
        </a:defRPr>
      </a:lvl2pPr>
      <a:lvl3pPr marL="1073904" indent="-285613" algn="l" rtl="0" eaLnBrk="1" latinLnBrk="0" hangingPunct="1">
        <a:spcBef>
          <a:spcPts val="437"/>
        </a:spcBef>
        <a:buClr>
          <a:schemeClr val="accent2"/>
        </a:buClr>
        <a:buSzTx/>
        <a:buFont typeface="Wingdings 2"/>
        <a:buChar char=""/>
        <a:defRPr kumimoji="0" sz="2624" kern="1200">
          <a:solidFill>
            <a:schemeClr val="tx1"/>
          </a:solidFill>
          <a:latin typeface="+mn-lt"/>
          <a:ea typeface="+mn-ea"/>
          <a:cs typeface="+mn-cs"/>
        </a:defRPr>
      </a:lvl3pPr>
      <a:lvl4pPr marL="1428064" indent="-285613" algn="l" rtl="0" eaLnBrk="1" latinLnBrk="0" hangingPunct="1">
        <a:spcBef>
          <a:spcPts val="437"/>
        </a:spcBef>
        <a:buClr>
          <a:schemeClr val="accent2"/>
        </a:buClr>
        <a:buFont typeface="Wingdings 2"/>
        <a:buChar char=""/>
        <a:defRPr kumimoji="0" sz="2374" kern="1200">
          <a:solidFill>
            <a:schemeClr val="tx1"/>
          </a:solidFill>
          <a:latin typeface="+mn-lt"/>
          <a:ea typeface="+mn-ea"/>
          <a:cs typeface="+mn-cs"/>
        </a:defRPr>
      </a:lvl4pPr>
      <a:lvl5pPr marL="1713677" indent="-285613" algn="l" rtl="0" eaLnBrk="1" latinLnBrk="0" hangingPunct="1">
        <a:spcBef>
          <a:spcPts val="437"/>
        </a:spcBef>
        <a:buClr>
          <a:schemeClr val="accent2"/>
        </a:buClr>
        <a:buFont typeface="Wingdings 2"/>
        <a:buChar char=""/>
        <a:defRPr kumimoji="0" sz="2249" kern="1200">
          <a:solidFill>
            <a:schemeClr val="tx1"/>
          </a:solidFill>
          <a:latin typeface="+mn-lt"/>
          <a:ea typeface="+mn-ea"/>
          <a:cs typeface="+mn-cs"/>
        </a:defRPr>
      </a:lvl5pPr>
      <a:lvl6pPr marL="1999290" indent="-285613" algn="l" rtl="0" eaLnBrk="1" latinLnBrk="0" hangingPunct="1">
        <a:spcBef>
          <a:spcPts val="437"/>
        </a:spcBef>
        <a:buClr>
          <a:schemeClr val="accent3"/>
        </a:buClr>
        <a:buFont typeface="Wingdings 2"/>
        <a:buChar char=""/>
        <a:defRPr kumimoji="0" sz="2249" kern="1200">
          <a:solidFill>
            <a:schemeClr val="tx1"/>
          </a:solidFill>
          <a:latin typeface="+mn-lt"/>
          <a:ea typeface="+mn-ea"/>
          <a:cs typeface="+mn-cs"/>
        </a:defRPr>
      </a:lvl6pPr>
      <a:lvl7pPr marL="2284903" indent="-285613" algn="l" rtl="0" eaLnBrk="1" latinLnBrk="0" hangingPunct="1">
        <a:spcBef>
          <a:spcPts val="437"/>
        </a:spcBef>
        <a:buClr>
          <a:schemeClr val="accent3"/>
        </a:buClr>
        <a:buFont typeface="Wingdings 2"/>
        <a:buChar char=""/>
        <a:defRPr kumimoji="0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2570516" indent="-285613" algn="l" rtl="0" eaLnBrk="1" latinLnBrk="0" hangingPunct="1">
        <a:spcBef>
          <a:spcPts val="437"/>
        </a:spcBef>
        <a:buClr>
          <a:schemeClr val="accent3"/>
        </a:buClr>
        <a:buFont typeface="Wingdings 2"/>
        <a:buChar char=""/>
        <a:defRPr kumimoji="0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2856128" indent="-285613" algn="l" rtl="0" eaLnBrk="1" latinLnBrk="0" hangingPunct="1">
        <a:spcBef>
          <a:spcPts val="437"/>
        </a:spcBef>
        <a:buClr>
          <a:schemeClr val="accent3"/>
        </a:buClr>
        <a:buFont typeface="Wingdings 2"/>
        <a:buChar char=""/>
        <a:defRPr kumimoji="0" sz="1999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7122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14245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71367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28490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85612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42735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99858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56980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4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4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e 4">
            <a:extLst>
              <a:ext uri="{FF2B5EF4-FFF2-40B4-BE49-F238E27FC236}">
                <a16:creationId xmlns:a16="http://schemas.microsoft.com/office/drawing/2014/main" id="{C981B12F-3235-04C8-C67A-D00F6C24025C}"/>
              </a:ext>
            </a:extLst>
          </p:cNvPr>
          <p:cNvGrpSpPr/>
          <p:nvPr/>
        </p:nvGrpSpPr>
        <p:grpSpPr>
          <a:xfrm>
            <a:off x="0" y="-34126"/>
            <a:ext cx="11430000" cy="5943491"/>
            <a:chOff x="0" y="-34126"/>
            <a:chExt cx="11430000" cy="5943491"/>
          </a:xfrm>
        </p:grpSpPr>
        <p:grpSp>
          <p:nvGrpSpPr>
            <p:cNvPr id="3" name="Groupe 2">
              <a:extLst>
                <a:ext uri="{FF2B5EF4-FFF2-40B4-BE49-F238E27FC236}">
                  <a16:creationId xmlns:a16="http://schemas.microsoft.com/office/drawing/2014/main" id="{A5183910-FA3C-0F64-505A-9AEFA93C28B4}"/>
                </a:ext>
              </a:extLst>
            </p:cNvPr>
            <p:cNvGrpSpPr/>
            <p:nvPr/>
          </p:nvGrpSpPr>
          <p:grpSpPr>
            <a:xfrm>
              <a:off x="0" y="-34126"/>
              <a:ext cx="11430000" cy="5943491"/>
              <a:chOff x="0" y="-34126"/>
              <a:chExt cx="11430000" cy="5943491"/>
            </a:xfrm>
          </p:grpSpPr>
          <p:pic>
            <p:nvPicPr>
              <p:cNvPr id="4" name="Image 3" descr="Gros plan des pages d’un livre ouvert dans un studio vif">
                <a:extLst>
                  <a:ext uri="{FF2B5EF4-FFF2-40B4-BE49-F238E27FC236}">
                    <a16:creationId xmlns:a16="http://schemas.microsoft.com/office/drawing/2014/main" id="{C447F53D-4EBE-D7A4-A5EF-A759BFB5C9F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-34126"/>
                <a:ext cx="11430000" cy="3809998"/>
              </a:xfrm>
              <a:prstGeom prst="rect">
                <a:avLst/>
              </a:prstGeom>
            </p:spPr>
          </p:pic>
          <p:sp>
            <p:nvSpPr>
              <p:cNvPr id="2" name="Rectangle 1" descr="CMSLegal_Shape_Fill">
                <a:extLst>
                  <a:ext uri="{FF2B5EF4-FFF2-40B4-BE49-F238E27FC236}">
                    <a16:creationId xmlns:a16="http://schemas.microsoft.com/office/drawing/2014/main" id="{B28BB35D-267F-4ADE-97C4-A4DFF98EAD72}"/>
                  </a:ext>
                </a:extLst>
              </p:cNvPr>
              <p:cNvSpPr/>
              <p:nvPr/>
            </p:nvSpPr>
            <p:spPr>
              <a:xfrm>
                <a:off x="0" y="2696264"/>
                <a:ext cx="11430000" cy="3213101"/>
              </a:xfrm>
              <a:prstGeom prst="rect">
                <a:avLst/>
              </a:prstGeom>
              <a:solidFill>
                <a:srgbClr val="0D85AE"/>
              </a:solidFill>
              <a:ln w="9525">
                <a:solidFill>
                  <a:srgbClr val="0D85A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BDEE3952-7C63-4C32-ADE1-DBB648FC2389}"/>
                </a:ext>
              </a:extLst>
            </p:cNvPr>
            <p:cNvSpPr/>
            <p:nvPr/>
          </p:nvSpPr>
          <p:spPr>
            <a:xfrm>
              <a:off x="671513" y="2857500"/>
              <a:ext cx="10091736" cy="2528416"/>
            </a:xfrm>
            <a:prstGeom prst="rect">
              <a:avLst/>
            </a:prstGeom>
            <a:ln>
              <a:solidFill>
                <a:srgbClr val="00768F"/>
              </a:solidFill>
            </a:ln>
          </p:spPr>
          <p:txBody>
            <a:bodyPr wrap="square" lIns="0" tIns="0" rIns="0" bIns="0" anchor="b" anchorCtr="0">
              <a:noAutofit/>
            </a:bodyPr>
            <a:lstStyle/>
            <a:p>
              <a:pPr algn="r"/>
              <a:endParaRPr lang="fr-FR" sz="2800" dirty="0">
                <a:solidFill>
                  <a:schemeClr val="bg1"/>
                </a:solidFill>
                <a:ea typeface="Verdana"/>
                <a:cs typeface="Open Sans"/>
              </a:endParaRPr>
            </a:p>
            <a:p>
              <a:pPr algn="r"/>
              <a:endParaRPr lang="fr-FR" sz="2800" dirty="0">
                <a:solidFill>
                  <a:schemeClr val="bg1"/>
                </a:solidFill>
                <a:ea typeface="Verdana"/>
                <a:cs typeface="Open Sans"/>
              </a:endParaRPr>
            </a:p>
            <a:p>
              <a:pPr algn="r"/>
              <a:endParaRPr lang="fr-FR" sz="2800" dirty="0">
                <a:solidFill>
                  <a:schemeClr val="bg1"/>
                </a:solidFill>
                <a:ea typeface="Verdana"/>
                <a:cs typeface="Open Sans"/>
              </a:endParaRPr>
            </a:p>
            <a:p>
              <a:pPr algn="r"/>
              <a:endParaRPr lang="fr-FR" sz="2800" dirty="0">
                <a:solidFill>
                  <a:schemeClr val="bg1"/>
                </a:solidFill>
                <a:ea typeface="Verdana"/>
                <a:cs typeface="Open Sans"/>
              </a:endParaRPr>
            </a:p>
            <a:p>
              <a:pPr algn="r"/>
              <a:endParaRPr lang="fr-FR" sz="2800" dirty="0">
                <a:solidFill>
                  <a:schemeClr val="bg1"/>
                </a:solidFill>
                <a:ea typeface="Verdana"/>
                <a:cs typeface="Open Sans"/>
              </a:endParaRPr>
            </a:p>
            <a:p>
              <a:pPr algn="r"/>
              <a:r>
                <a:rPr lang="fr-FR" sz="2800" dirty="0">
                  <a:solidFill>
                    <a:schemeClr val="bg1"/>
                  </a:solidFill>
                  <a:ea typeface="Verdana"/>
                  <a:cs typeface="Open Sans"/>
                </a:rPr>
                <a:t>Table Ronde </a:t>
              </a:r>
            </a:p>
            <a:p>
              <a:pPr algn="r"/>
              <a:r>
                <a:rPr lang="fr-FR" sz="2800" b="1" dirty="0">
                  <a:solidFill>
                    <a:schemeClr val="bg1"/>
                  </a:solidFill>
                  <a:ea typeface="Verdana"/>
                  <a:cs typeface="Open Sans"/>
                </a:rPr>
                <a:t>ChatGPT : un outil pour la documentation juridique ?  </a:t>
              </a:r>
            </a:p>
            <a:p>
              <a:pPr algn="r"/>
              <a:r>
                <a:rPr lang="fr-FR" sz="2800" dirty="0">
                  <a:solidFill>
                    <a:schemeClr val="bg1"/>
                  </a:solidFill>
                  <a:ea typeface="Verdana"/>
                  <a:cs typeface="Open Sans"/>
                </a:rPr>
                <a:t>Paris, le 23 mai 2023</a:t>
              </a:r>
              <a:endParaRPr lang="pt-BR" sz="2800" b="1" dirty="0">
                <a:solidFill>
                  <a:schemeClr val="bg1"/>
                </a:solidFill>
                <a:latin typeface="+mj-lt"/>
                <a:ea typeface="Verdana"/>
                <a:cs typeface="Open Sans"/>
              </a:endParaRPr>
            </a:p>
            <a:p>
              <a:r>
                <a:rPr lang="fr-FR" sz="3600" dirty="0">
                  <a:solidFill>
                    <a:schemeClr val="bg1"/>
                  </a:solidFill>
                  <a:ea typeface="Verdana"/>
                  <a:cs typeface="Open Sans"/>
                </a:rPr>
                <a:t>  </a:t>
              </a:r>
            </a:p>
          </p:txBody>
        </p:sp>
        <p:pic>
          <p:nvPicPr>
            <p:cNvPr id="15" name="Image 14">
              <a:extLst>
                <a:ext uri="{FF2B5EF4-FFF2-40B4-BE49-F238E27FC236}">
                  <a16:creationId xmlns:a16="http://schemas.microsoft.com/office/drawing/2014/main" id="{7A44337C-4AEF-A55F-8638-9D9C7E728C3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64890" y="84503"/>
              <a:ext cx="3019048" cy="609524"/>
            </a:xfrm>
            <a:prstGeom prst="rect">
              <a:avLst/>
            </a:prstGeom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val="2474707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A1805E58-562C-CD0E-69F3-030A79D97831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571500" y="800100"/>
            <a:ext cx="10287000" cy="4828956"/>
          </a:xfrm>
        </p:spPr>
        <p:txBody>
          <a:bodyPr>
            <a:normAutofit fontScale="77500" lnSpcReduction="20000"/>
          </a:bodyPr>
          <a:lstStyle/>
          <a:p>
            <a:pPr marL="342900" lvl="0" indent="-342900">
              <a:buClr>
                <a:srgbClr val="000000"/>
              </a:buClr>
              <a:buSzPts val="1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fr-FR" sz="1600" b="1" dirty="0">
                <a:solidFill>
                  <a:srgbClr val="0D85AE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Introduction</a:t>
            </a:r>
            <a:r>
              <a:rPr lang="fr-FR" sz="1600" dirty="0">
                <a:solidFill>
                  <a:srgbClr val="0D85AE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 </a:t>
            </a:r>
          </a:p>
          <a:p>
            <a:pPr marL="0" lvl="0" indent="0">
              <a:buClr>
                <a:srgbClr val="000000"/>
              </a:buClr>
              <a:buSzPts val="1000"/>
              <a:buNone/>
              <a:tabLst>
                <a:tab pos="457200" algn="l"/>
              </a:tabLst>
            </a:pPr>
            <a:r>
              <a:rPr lang="fr-FR" sz="1600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	Michèle Bourgeois, Documentaliste juridique, Compagnie de </a:t>
            </a:r>
            <a:r>
              <a:rPr lang="fr-FR" sz="1600" dirty="0" err="1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Saint-Gobain</a:t>
            </a:r>
            <a:r>
              <a:rPr lang="fr-FR" sz="1600" dirty="0" err="1">
                <a:noFill/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e</a:t>
            </a:r>
            <a:r>
              <a:rPr lang="fr-FR" sz="1600" dirty="0">
                <a:noFill/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 t</a:t>
            </a:r>
          </a:p>
          <a:p>
            <a:pPr marL="0" lvl="0" indent="0">
              <a:buClr>
                <a:srgbClr val="000000"/>
              </a:buClr>
              <a:buSzPts val="1000"/>
              <a:buNone/>
              <a:tabLst>
                <a:tab pos="457200" algn="l"/>
              </a:tabLst>
            </a:pPr>
            <a:r>
              <a:rPr lang="fr-FR" sz="1600" dirty="0">
                <a:noFill/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able ronde : </a:t>
            </a:r>
            <a:endParaRPr lang="fr-FR" sz="1600" dirty="0">
              <a:noFill/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Clr>
                <a:srgbClr val="000000"/>
              </a:buClr>
              <a:buSzPts val="1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fr-FR" sz="1600" b="1" dirty="0">
                <a:solidFill>
                  <a:srgbClr val="0D85AE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Historique, pourquoi maintenant</a:t>
            </a:r>
            <a:r>
              <a:rPr lang="fr-FR" sz="1600" dirty="0">
                <a:solidFill>
                  <a:srgbClr val="0D85AE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 ? </a:t>
            </a:r>
          </a:p>
          <a:p>
            <a:pPr marL="0" lvl="0" indent="0">
              <a:buClr>
                <a:srgbClr val="000000"/>
              </a:buClr>
              <a:buSzPts val="1000"/>
              <a:buNone/>
              <a:tabLst>
                <a:tab pos="457200" algn="l"/>
              </a:tabLst>
            </a:pPr>
            <a:r>
              <a:rPr lang="fr-FR" sz="1600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	Stéphane Jacquier, Responsable de la Bibliothèque juridique de Allen &amp; Overy </a:t>
            </a:r>
          </a:p>
          <a:p>
            <a:pPr marL="0" lvl="0" indent="0">
              <a:buClr>
                <a:srgbClr val="000000"/>
              </a:buClr>
              <a:buSzPts val="1000"/>
              <a:buNone/>
              <a:tabLst>
                <a:tab pos="457200" algn="l"/>
              </a:tabLst>
            </a:pP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0"/>
              </a:spcAft>
              <a:buClr>
                <a:srgbClr val="000000"/>
              </a:buClr>
              <a:buSzPts val="1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fr-FR" sz="1600" b="1" dirty="0">
                <a:solidFill>
                  <a:srgbClr val="0D85AE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Comment ça marche concrètement l’IA appliquée au Droit</a:t>
            </a:r>
            <a:r>
              <a:rPr lang="fr-FR" sz="1600" dirty="0">
                <a:solidFill>
                  <a:srgbClr val="0D85AE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 ? </a:t>
            </a:r>
          </a:p>
          <a:p>
            <a:pPr marL="0" lvl="0" indent="0">
              <a:spcAft>
                <a:spcPts val="0"/>
              </a:spcAft>
              <a:buClr>
                <a:srgbClr val="000000"/>
              </a:buClr>
              <a:buSzPts val="1000"/>
              <a:buNone/>
              <a:tabLst>
                <a:tab pos="457200" algn="l"/>
              </a:tabLst>
            </a:pPr>
            <a:r>
              <a:rPr lang="fr-FR" sz="1600" dirty="0">
                <a:solidFill>
                  <a:srgbClr val="FF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	</a:t>
            </a:r>
            <a:r>
              <a:rPr lang="fr-FR" sz="1600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Fabrizio Papa Techera, Président du directoire de Lexbase </a:t>
            </a:r>
          </a:p>
          <a:p>
            <a:pPr marL="0" lvl="0" indent="0">
              <a:spcAft>
                <a:spcPts val="0"/>
              </a:spcAft>
              <a:buClr>
                <a:srgbClr val="000000"/>
              </a:buClr>
              <a:buSzPts val="1000"/>
              <a:buNone/>
              <a:tabLst>
                <a:tab pos="457200" algn="l"/>
              </a:tabLst>
            </a:pPr>
            <a:endParaRPr lang="fr-FR" sz="1600" dirty="0">
              <a:solidFill>
                <a:srgbClr val="FF0000"/>
              </a:solidFill>
              <a:effectLst/>
              <a:latin typeface="Verdana" panose="020B0604030504040204" pitchFamily="34" charset="0"/>
              <a:ea typeface="Times New Roman" panose="02020603050405020304" pitchFamily="18" charset="0"/>
            </a:endParaRPr>
          </a:p>
          <a:p>
            <a:pPr marL="285750" indent="-285750">
              <a:spcAft>
                <a:spcPts val="0"/>
              </a:spcAft>
              <a:buClr>
                <a:srgbClr val="000000"/>
              </a:buClr>
              <a:buSzPts val="1000"/>
              <a:tabLst>
                <a:tab pos="457200" algn="l"/>
              </a:tabLst>
            </a:pPr>
            <a:r>
              <a:rPr lang="fr-FR" sz="1600" b="1" dirty="0">
                <a:solidFill>
                  <a:srgbClr val="0D85AE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Exemples d’usages de Chat GPT et Bing</a:t>
            </a:r>
            <a:r>
              <a:rPr lang="fr-FR" sz="1600" b="1" dirty="0">
                <a:solidFill>
                  <a:srgbClr val="0D85AE"/>
                </a:solidFill>
                <a:latin typeface="Verdana" panose="020B0604030504040204" pitchFamily="34" charset="0"/>
                <a:ea typeface="Times New Roman" panose="02020603050405020304" pitchFamily="18" charset="0"/>
              </a:rPr>
              <a:t> </a:t>
            </a:r>
            <a:endParaRPr lang="fr-FR" sz="1600" dirty="0">
              <a:solidFill>
                <a:srgbClr val="0D85AE"/>
              </a:solidFill>
              <a:effectLst/>
              <a:latin typeface="Verdana" panose="020B0604030504040204" pitchFamily="34" charset="0"/>
              <a:ea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Clr>
                <a:srgbClr val="000000"/>
              </a:buClr>
              <a:buSzPts val="1000"/>
              <a:buNone/>
              <a:tabLst>
                <a:tab pos="457200" algn="l"/>
              </a:tabLst>
            </a:pPr>
            <a:r>
              <a:rPr lang="fr-FR" sz="1600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	Emmanuel Barthe, Documentaliste juridique, auteur du blog précisément.org et membre fondateur de Juriformation</a:t>
            </a:r>
          </a:p>
          <a:p>
            <a:pPr marL="0" indent="0">
              <a:spcAft>
                <a:spcPts val="0"/>
              </a:spcAft>
              <a:buClr>
                <a:srgbClr val="000000"/>
              </a:buClr>
              <a:buSzPts val="1000"/>
              <a:buNone/>
              <a:tabLst>
                <a:tab pos="457200" algn="l"/>
              </a:tabLst>
            </a:pP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0"/>
              </a:spcAft>
              <a:buSzPts val="1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fr-FR" sz="1600" b="1" dirty="0">
                <a:solidFill>
                  <a:srgbClr val="0D85AE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Exemples d’</a:t>
            </a:r>
            <a:r>
              <a:rPr lang="fr-FR" sz="1600" b="1" dirty="0">
                <a:solidFill>
                  <a:srgbClr val="0D85AE"/>
                </a:solidFill>
                <a:latin typeface="Verdana" panose="020B0604030504040204" pitchFamily="34" charset="0"/>
                <a:ea typeface="Times New Roman" panose="02020603050405020304" pitchFamily="18" charset="0"/>
              </a:rPr>
              <a:t>usages de </a:t>
            </a:r>
            <a:r>
              <a:rPr lang="fr-FR" sz="1600" b="1" dirty="0" err="1">
                <a:solidFill>
                  <a:srgbClr val="0D85AE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LegiGPT</a:t>
            </a:r>
            <a:r>
              <a:rPr lang="fr-FR" sz="1600" b="1" dirty="0">
                <a:solidFill>
                  <a:srgbClr val="0D85AE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 et </a:t>
            </a:r>
            <a:r>
              <a:rPr lang="fr-FR" sz="1600" b="1" dirty="0" err="1">
                <a:solidFill>
                  <a:srgbClr val="0D85AE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AutoGPT</a:t>
            </a:r>
            <a:r>
              <a:rPr lang="fr-FR" sz="1600" dirty="0">
                <a:solidFill>
                  <a:srgbClr val="0D85AE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 </a:t>
            </a:r>
          </a:p>
          <a:p>
            <a:pPr marL="0" indent="0">
              <a:spcAft>
                <a:spcPts val="0"/>
              </a:spcAft>
              <a:buSzPts val="1000"/>
              <a:buNone/>
              <a:tabLst>
                <a:tab pos="457200" algn="l"/>
              </a:tabLst>
            </a:pPr>
            <a:r>
              <a:rPr lang="fr-FR" sz="1600" dirty="0">
                <a:solidFill>
                  <a:srgbClr val="FF0000"/>
                </a:solidFill>
                <a:latin typeface="Verdana" panose="020B0604030504040204" pitchFamily="34" charset="0"/>
                <a:ea typeface="Times New Roman" panose="02020603050405020304" pitchFamily="18" charset="0"/>
              </a:rPr>
              <a:t>	</a:t>
            </a:r>
            <a:r>
              <a:rPr lang="fr-FR" sz="1600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Fabrizio</a:t>
            </a:r>
            <a:r>
              <a:rPr lang="fr-FR" sz="1600" dirty="0">
                <a:solidFill>
                  <a:srgbClr val="FF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 </a:t>
            </a:r>
            <a:r>
              <a:rPr lang="fr-FR" sz="1600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Papa Techera</a:t>
            </a:r>
          </a:p>
          <a:p>
            <a:pPr marL="0" lvl="0" indent="0">
              <a:spcAft>
                <a:spcPts val="0"/>
              </a:spcAft>
              <a:buSzPts val="1000"/>
              <a:buNone/>
              <a:tabLst>
                <a:tab pos="457200" algn="l"/>
              </a:tabLst>
            </a:pPr>
            <a:endParaRPr lang="fr-FR" sz="1600" dirty="0">
              <a:solidFill>
                <a:srgbClr val="FF0000"/>
              </a:solidFill>
              <a:effectLst/>
              <a:latin typeface="Verdana" panose="020B0604030504040204" pitchFamily="34" charset="0"/>
              <a:ea typeface="Times New Roman" panose="02020603050405020304" pitchFamily="18" charset="0"/>
            </a:endParaRPr>
          </a:p>
          <a:p>
            <a:pPr marL="285750" indent="-285750"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fr-FR" sz="1600" b="1" dirty="0">
                <a:solidFill>
                  <a:srgbClr val="0D85AE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Quelle sécurité des données ? Quelle  confidentialité</a:t>
            </a:r>
            <a:r>
              <a:rPr lang="fr-FR" sz="1600" dirty="0">
                <a:solidFill>
                  <a:srgbClr val="0D85AE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 ? </a:t>
            </a:r>
          </a:p>
          <a:p>
            <a:pPr marL="0" indent="0">
              <a:spcAft>
                <a:spcPts val="0"/>
              </a:spcAft>
              <a:buSzPts val="1000"/>
              <a:buNone/>
              <a:tabLst>
                <a:tab pos="457200" algn="l"/>
              </a:tabLst>
            </a:pPr>
            <a:r>
              <a:rPr lang="fr-FR" sz="1600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	Emmanuel Barthe</a:t>
            </a:r>
            <a:endParaRPr lang="fr-FR" sz="1600" dirty="0">
              <a:solidFill>
                <a:srgbClr val="0D0D0D"/>
              </a:solidFill>
              <a:effectLst/>
              <a:latin typeface="Verdana" panose="020B060403050404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endParaRPr lang="fr-FR" sz="1600" b="1" dirty="0">
              <a:solidFill>
                <a:srgbClr val="000000"/>
              </a:solidFill>
              <a:effectLst/>
              <a:latin typeface="Verdana" panose="020B060403050404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fr-FR" sz="1600" b="1" dirty="0">
                <a:solidFill>
                  <a:srgbClr val="0D85AE"/>
                </a:solidFill>
                <a:latin typeface="Verdana" panose="020B0604030504040204" pitchFamily="34" charset="0"/>
                <a:ea typeface="Times New Roman" panose="02020603050405020304" pitchFamily="18" charset="0"/>
              </a:rPr>
              <a:t>Quelques rappels sur le cadre juridique</a:t>
            </a:r>
            <a:r>
              <a:rPr lang="fr-FR" sz="1600" b="1" dirty="0">
                <a:solidFill>
                  <a:srgbClr val="0D85AE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 européen et national</a:t>
            </a:r>
            <a:endParaRPr lang="fr-FR" sz="1600" b="1" dirty="0">
              <a:solidFill>
                <a:srgbClr val="0D85AE"/>
              </a:solidFill>
              <a:latin typeface="Verdana" panose="020B0604030504040204" pitchFamily="34" charset="0"/>
              <a:ea typeface="Times New Roman" panose="02020603050405020304" pitchFamily="18" charset="0"/>
            </a:endParaRPr>
          </a:p>
          <a:p>
            <a:pPr marL="0" lvl="0" indent="0">
              <a:buSzPts val="1000"/>
              <a:buNone/>
              <a:tabLst>
                <a:tab pos="457200" algn="l"/>
              </a:tabLst>
            </a:pPr>
            <a:r>
              <a:rPr lang="fr-FR" sz="1600" b="1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	</a:t>
            </a:r>
            <a:r>
              <a:rPr lang="fr-FR" sz="16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Michèle Bourgeois</a:t>
            </a:r>
          </a:p>
          <a:p>
            <a:pPr marL="0" lvl="0" indent="0">
              <a:buSzPts val="1000"/>
              <a:buNone/>
              <a:tabLst>
                <a:tab pos="457200" algn="l"/>
              </a:tabLst>
            </a:pPr>
            <a:endParaRPr lang="fr-FR" sz="1600" dirty="0">
              <a:solidFill>
                <a:srgbClr val="0D85AE"/>
              </a:solidFill>
              <a:effectLst/>
              <a:latin typeface="Verdana" panose="020B060403050404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fr-FR" sz="1600" b="1" dirty="0">
                <a:solidFill>
                  <a:srgbClr val="0D85AE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Vos questions</a:t>
            </a:r>
            <a:r>
              <a:rPr lang="fr-FR" sz="1600" dirty="0">
                <a:solidFill>
                  <a:srgbClr val="0D85AE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?</a:t>
            </a:r>
            <a:endParaRPr lang="fr-FR" sz="1600" kern="0" dirty="0">
              <a:solidFill>
                <a:srgbClr val="0D85AE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2BE24B07-8F18-A32A-2D85-DC75FDE42B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0" y="257347"/>
            <a:ext cx="10287000" cy="771353"/>
          </a:xfrm>
        </p:spPr>
        <p:txBody>
          <a:bodyPr>
            <a:normAutofit/>
          </a:bodyPr>
          <a:lstStyle/>
          <a:p>
            <a:r>
              <a:rPr lang="fr-FR" sz="2400" dirty="0"/>
              <a:t>Déroulé de la table-ronde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48596426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2" name="Espace réservé du contenu 1"/>
          <p:cNvSpPr>
            <a:spLocks noGrp="1" noChangeArrowheads="1"/>
          </p:cNvSpPr>
          <p:nvPr>
            <p:ph idx="4294967295"/>
            <p:custDataLst>
              <p:tags r:id="rId2"/>
            </p:custDataLst>
          </p:nvPr>
        </p:nvSpPr>
        <p:spPr>
          <a:xfrm>
            <a:off x="496998" y="1079413"/>
            <a:ext cx="10281920" cy="4677372"/>
          </a:xfrm>
        </p:spPr>
        <p:txBody>
          <a:bodyPr>
            <a:no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fr-FR" sz="2000" b="1" dirty="0" smtClean="0">
                <a:solidFill>
                  <a:srgbClr val="00768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Qu’est-ce </a:t>
            </a:r>
            <a:r>
              <a:rPr lang="fr-FR" sz="2000" b="1" dirty="0">
                <a:solidFill>
                  <a:srgbClr val="00768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qu’une IA générative </a:t>
            </a:r>
            <a:r>
              <a:rPr lang="fr-FR" sz="2000" b="1" dirty="0" smtClean="0">
                <a:solidFill>
                  <a:srgbClr val="00768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?</a:t>
            </a:r>
          </a:p>
          <a:p>
            <a:pPr lvl="1">
              <a:lnSpc>
                <a:spcPct val="106000"/>
              </a:lnSpc>
              <a:spcAft>
                <a:spcPts val="800"/>
              </a:spcAft>
            </a:pPr>
            <a:r>
              <a:rPr lang="fr-FR" sz="1400" dirty="0">
                <a:latin typeface="Verdana" panose="020B0604030504040204" pitchFamily="34" charset="0"/>
                <a:ea typeface="Verdana" panose="020B0604030504040204" pitchFamily="34" charset="0"/>
                <a:cs typeface="Vani" panose="020B0502040204020203" pitchFamily="34" charset="0"/>
              </a:rPr>
              <a:t>Algorithme d’Intelligence Artificielle et de Machine Learning. Elle utilise des contenus existants pour son propre apprentissage afin d’en générer de </a:t>
            </a:r>
            <a:r>
              <a:rPr lang="fr-FR" sz="1400" dirty="0" smtClean="0">
                <a:latin typeface="Verdana" panose="020B0604030504040204" pitchFamily="34" charset="0"/>
                <a:ea typeface="Verdana" panose="020B0604030504040204" pitchFamily="34" charset="0"/>
                <a:cs typeface="Vani" panose="020B0502040204020203" pitchFamily="34" charset="0"/>
              </a:rPr>
              <a:t>nouveaux. Il </a:t>
            </a:r>
            <a:r>
              <a:rPr lang="fr-FR" sz="1400" dirty="0">
                <a:latin typeface="Verdana" panose="020B0604030504040204" pitchFamily="34" charset="0"/>
                <a:ea typeface="Verdana" panose="020B0604030504040204" pitchFamily="34" charset="0"/>
                <a:cs typeface="Vani" panose="020B0502040204020203" pitchFamily="34" charset="0"/>
              </a:rPr>
              <a:t>peut s’agir de la génération de textes, de sons, d’images</a:t>
            </a: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fr-FR" sz="2000" b="1" dirty="0" err="1" smtClean="0">
                <a:solidFill>
                  <a:srgbClr val="00768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NLP</a:t>
            </a:r>
            <a:r>
              <a:rPr lang="fr-FR" sz="2000" b="1" dirty="0">
                <a:solidFill>
                  <a:srgbClr val="00768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 Natural </a:t>
            </a:r>
            <a:r>
              <a:rPr lang="fr-FR" sz="2000" b="1" dirty="0" err="1">
                <a:solidFill>
                  <a:srgbClr val="00768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Language</a:t>
            </a:r>
            <a:r>
              <a:rPr lang="fr-FR" sz="2000" b="1" dirty="0">
                <a:solidFill>
                  <a:srgbClr val="00768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fr-FR" sz="2000" b="1" dirty="0" err="1">
                <a:solidFill>
                  <a:srgbClr val="00768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Processing</a:t>
            </a:r>
            <a:r>
              <a:rPr lang="fr-FR" sz="2000" b="1" dirty="0">
                <a:solidFill>
                  <a:srgbClr val="00768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(définition de la CNIL</a:t>
            </a:r>
            <a:r>
              <a:rPr lang="fr-FR" sz="2000" b="1" dirty="0" smtClean="0">
                <a:solidFill>
                  <a:srgbClr val="00768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)</a:t>
            </a:r>
          </a:p>
          <a:p>
            <a:pPr lvl="1">
              <a:lnSpc>
                <a:spcPct val="106000"/>
              </a:lnSpc>
              <a:spcAft>
                <a:spcPts val="800"/>
              </a:spcAft>
            </a:pPr>
            <a:r>
              <a:rPr lang="fr-FR" sz="1400" dirty="0" smtClean="0">
                <a:latin typeface="Verdana" panose="020B0604030504040204" pitchFamily="34" charset="0"/>
                <a:ea typeface="Verdana" panose="020B0604030504040204" pitchFamily="34" charset="0"/>
                <a:cs typeface="Calibri Light" panose="020F0302020204030204" pitchFamily="34" charset="0"/>
              </a:rPr>
              <a:t>« </a:t>
            </a:r>
            <a:r>
              <a:rPr lang="fr-FR" sz="1400" dirty="0">
                <a:latin typeface="Verdana" panose="020B0604030504040204" pitchFamily="34" charset="0"/>
                <a:ea typeface="Verdana" panose="020B0604030504040204" pitchFamily="34" charset="0"/>
                <a:cs typeface="Calibri Light" panose="020F0302020204030204" pitchFamily="34" charset="0"/>
              </a:rPr>
              <a:t>Traitement automatique du langage naturel (</a:t>
            </a:r>
            <a:r>
              <a:rPr lang="fr-FR" sz="1400" dirty="0" err="1">
                <a:latin typeface="Verdana" panose="020B0604030504040204" pitchFamily="34" charset="0"/>
                <a:ea typeface="Verdana" panose="020B0604030504040204" pitchFamily="34" charset="0"/>
                <a:cs typeface="Calibri Light" panose="020F0302020204030204" pitchFamily="34" charset="0"/>
              </a:rPr>
              <a:t>natural</a:t>
            </a:r>
            <a:r>
              <a:rPr lang="fr-FR" sz="1400" dirty="0">
                <a:latin typeface="Verdana" panose="020B0604030504040204" pitchFamily="34" charset="0"/>
                <a:ea typeface="Verdana" panose="020B0604030504040204" pitchFamily="34" charset="0"/>
                <a:cs typeface="Calibri Light" panose="020F0302020204030204" pitchFamily="34" charset="0"/>
              </a:rPr>
              <a:t> </a:t>
            </a:r>
            <a:r>
              <a:rPr lang="fr-FR" sz="1400" dirty="0" err="1">
                <a:latin typeface="Verdana" panose="020B0604030504040204" pitchFamily="34" charset="0"/>
                <a:ea typeface="Verdana" panose="020B0604030504040204" pitchFamily="34" charset="0"/>
                <a:cs typeface="Calibri Light" panose="020F0302020204030204" pitchFamily="34" charset="0"/>
              </a:rPr>
              <a:t>language</a:t>
            </a:r>
            <a:r>
              <a:rPr lang="fr-FR" sz="1400" dirty="0">
                <a:latin typeface="Verdana" panose="020B0604030504040204" pitchFamily="34" charset="0"/>
                <a:ea typeface="Verdana" panose="020B0604030504040204" pitchFamily="34" charset="0"/>
                <a:cs typeface="Calibri Light" panose="020F0302020204030204" pitchFamily="34" charset="0"/>
              </a:rPr>
              <a:t> </a:t>
            </a:r>
            <a:r>
              <a:rPr lang="fr-FR" sz="1400" dirty="0" err="1">
                <a:latin typeface="Verdana" panose="020B0604030504040204" pitchFamily="34" charset="0"/>
                <a:ea typeface="Verdana" panose="020B0604030504040204" pitchFamily="34" charset="0"/>
                <a:cs typeface="Calibri Light" panose="020F0302020204030204" pitchFamily="34" charset="0"/>
              </a:rPr>
              <a:t>processing</a:t>
            </a:r>
            <a:r>
              <a:rPr lang="fr-FR" sz="1400" dirty="0">
                <a:latin typeface="Verdana" panose="020B0604030504040204" pitchFamily="34" charset="0"/>
                <a:ea typeface="Verdana" panose="020B0604030504040204" pitchFamily="34" charset="0"/>
                <a:cs typeface="Calibri Light" panose="020F0302020204030204" pitchFamily="34" charset="0"/>
              </a:rPr>
              <a:t> ou </a:t>
            </a:r>
            <a:r>
              <a:rPr lang="fr-FR" sz="1400" dirty="0" err="1" smtClean="0">
                <a:latin typeface="Verdana" panose="020B0604030504040204" pitchFamily="34" charset="0"/>
                <a:ea typeface="Verdana" panose="020B0604030504040204" pitchFamily="34" charset="0"/>
                <a:cs typeface="Calibri Light" panose="020F0302020204030204" pitchFamily="34" charset="0"/>
              </a:rPr>
              <a:t>NLP</a:t>
            </a:r>
            <a:r>
              <a:rPr lang="fr-FR" sz="1400" dirty="0" smtClean="0">
                <a:latin typeface="Verdana" panose="020B0604030504040204" pitchFamily="34" charset="0"/>
                <a:ea typeface="Verdana" panose="020B0604030504040204" pitchFamily="34" charset="0"/>
                <a:cs typeface="Calibri Light" panose="020F0302020204030204" pitchFamily="34" charset="0"/>
              </a:rPr>
              <a:t>). Implique </a:t>
            </a:r>
            <a:r>
              <a:rPr lang="fr-FR" sz="1400" dirty="0">
                <a:latin typeface="Verdana" panose="020B0604030504040204" pitchFamily="34" charset="0"/>
                <a:ea typeface="Verdana" panose="020B0604030504040204" pitchFamily="34" charset="0"/>
                <a:cs typeface="Calibri Light" panose="020F0302020204030204" pitchFamily="34" charset="0"/>
              </a:rPr>
              <a:t>la linguistique, l'informatique et l'intelligence artificielle </a:t>
            </a:r>
            <a:endParaRPr lang="fr-FR" sz="1400" dirty="0" smtClean="0">
              <a:latin typeface="Verdana" panose="020B0604030504040204" pitchFamily="34" charset="0"/>
              <a:ea typeface="Verdana" panose="020B0604030504040204" pitchFamily="34" charset="0"/>
              <a:cs typeface="Calibri Light" panose="020F0302020204030204" pitchFamily="34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fr-FR" sz="2000" b="1" dirty="0" err="1" smtClean="0">
                <a:solidFill>
                  <a:srgbClr val="00768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LLM</a:t>
            </a:r>
            <a:r>
              <a:rPr lang="fr-FR" sz="2000" b="1" dirty="0" smtClean="0">
                <a:solidFill>
                  <a:srgbClr val="00768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fr-FR" sz="2000" b="1" dirty="0">
                <a:solidFill>
                  <a:srgbClr val="00768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: Large </a:t>
            </a:r>
            <a:r>
              <a:rPr lang="fr-FR" sz="2000" b="1" dirty="0" err="1">
                <a:solidFill>
                  <a:srgbClr val="00768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Language</a:t>
            </a:r>
            <a:r>
              <a:rPr lang="fr-FR" sz="2000" b="1" dirty="0">
                <a:solidFill>
                  <a:srgbClr val="00768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fr-FR" sz="2000" b="1" dirty="0" err="1">
                <a:solidFill>
                  <a:srgbClr val="00768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Models</a:t>
            </a:r>
            <a:endParaRPr lang="fr-FR" sz="2000" b="1" dirty="0">
              <a:solidFill>
                <a:srgbClr val="00768F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>
              <a:lnSpc>
                <a:spcPct val="106000"/>
              </a:lnSpc>
              <a:spcAft>
                <a:spcPts val="800"/>
              </a:spcAft>
            </a:pPr>
            <a:r>
              <a:rPr lang="fr-FR" sz="1400" dirty="0" err="1">
                <a:latin typeface="Verdana" panose="020B0604030504040204" pitchFamily="34" charset="0"/>
                <a:ea typeface="Verdana" panose="020B0604030504040204" pitchFamily="34" charset="0"/>
                <a:cs typeface="Calibri Light" panose="020F0302020204030204" pitchFamily="34" charset="0"/>
              </a:rPr>
              <a:t>Reseaux</a:t>
            </a:r>
            <a:r>
              <a:rPr lang="fr-FR" sz="1400" dirty="0">
                <a:latin typeface="Verdana" panose="020B0604030504040204" pitchFamily="34" charset="0"/>
                <a:ea typeface="Verdana" panose="020B0604030504040204" pitchFamily="34" charset="0"/>
                <a:cs typeface="Calibri Light" panose="020F0302020204030204" pitchFamily="34" charset="0"/>
              </a:rPr>
              <a:t> </a:t>
            </a:r>
            <a:r>
              <a:rPr lang="fr-FR" sz="1400" dirty="0" smtClean="0">
                <a:latin typeface="Verdana" panose="020B0604030504040204" pitchFamily="34" charset="0"/>
                <a:ea typeface="Verdana" panose="020B0604030504040204" pitchFamily="34" charset="0"/>
                <a:cs typeface="Calibri Light" panose="020F0302020204030204" pitchFamily="34" charset="0"/>
              </a:rPr>
              <a:t>neuronaux permettant </a:t>
            </a:r>
            <a:r>
              <a:rPr lang="fr-FR" sz="1400" dirty="0">
                <a:latin typeface="Verdana" panose="020B0604030504040204" pitchFamily="34" charset="0"/>
                <a:ea typeface="Verdana" panose="020B0604030504040204" pitchFamily="34" charset="0"/>
                <a:cs typeface="Calibri Light" panose="020F0302020204030204" pitchFamily="34" charset="0"/>
              </a:rPr>
              <a:t>d’apprendre la complexité du langage humain, pré-entraînés sur une grande quantité de données </a:t>
            </a:r>
            <a:r>
              <a:rPr lang="fr-FR" sz="1400" dirty="0" smtClean="0">
                <a:latin typeface="Verdana" panose="020B0604030504040204" pitchFamily="34" charset="0"/>
                <a:ea typeface="Verdana" panose="020B0604030504040204" pitchFamily="34" charset="0"/>
                <a:cs typeface="Calibri Light" panose="020F0302020204030204" pitchFamily="34" charset="0"/>
              </a:rPr>
              <a:t>(comme du </a:t>
            </a:r>
            <a:r>
              <a:rPr lang="fr-FR" sz="1400" dirty="0">
                <a:latin typeface="Verdana" panose="020B0604030504040204" pitchFamily="34" charset="0"/>
                <a:ea typeface="Verdana" panose="020B0604030504040204" pitchFamily="34" charset="0"/>
                <a:cs typeface="Calibri Light" panose="020F0302020204030204" pitchFamily="34" charset="0"/>
              </a:rPr>
              <a:t>texte, des images, des vidéos…)</a:t>
            </a: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fr-FR" sz="2000" b="1" dirty="0">
                <a:solidFill>
                  <a:srgbClr val="00768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Prompt  </a:t>
            </a:r>
            <a:endParaRPr lang="fr-FR" sz="2000" b="1" dirty="0" smtClean="0">
              <a:solidFill>
                <a:srgbClr val="00768F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>
              <a:lnSpc>
                <a:spcPct val="106000"/>
              </a:lnSpc>
              <a:spcAft>
                <a:spcPts val="800"/>
              </a:spcAft>
            </a:pPr>
            <a:r>
              <a:rPr lang="fr-FR" sz="1400" dirty="0" smtClean="0">
                <a:latin typeface="Verdana" panose="020B0604030504040204" pitchFamily="34" charset="0"/>
                <a:ea typeface="Verdana" panose="020B0604030504040204" pitchFamily="34" charset="0"/>
                <a:cs typeface="Calibri Light" panose="020F0302020204030204" pitchFamily="34" charset="0"/>
              </a:rPr>
              <a:t>« Phrase </a:t>
            </a:r>
            <a:r>
              <a:rPr lang="fr-FR" sz="1400" dirty="0">
                <a:latin typeface="Verdana" panose="020B0604030504040204" pitchFamily="34" charset="0"/>
                <a:ea typeface="Verdana" panose="020B0604030504040204" pitchFamily="34" charset="0"/>
                <a:cs typeface="Calibri Light" panose="020F0302020204030204" pitchFamily="34" charset="0"/>
              </a:rPr>
              <a:t>de </a:t>
            </a:r>
            <a:r>
              <a:rPr lang="fr-FR" sz="1400" dirty="0" smtClean="0">
                <a:latin typeface="Verdana" panose="020B0604030504040204" pitchFamily="34" charset="0"/>
                <a:ea typeface="Verdana" panose="020B0604030504040204" pitchFamily="34" charset="0"/>
                <a:cs typeface="Calibri Light" panose="020F0302020204030204" pitchFamily="34" charset="0"/>
              </a:rPr>
              <a:t>texte » </a:t>
            </a:r>
            <a:r>
              <a:rPr lang="fr-FR" sz="1400" dirty="0">
                <a:latin typeface="Verdana" panose="020B0604030504040204" pitchFamily="34" charset="0"/>
                <a:ea typeface="Verdana" panose="020B0604030504040204" pitchFamily="34" charset="0"/>
                <a:cs typeface="Calibri Light" panose="020F0302020204030204" pitchFamily="34" charset="0"/>
              </a:rPr>
              <a:t>qu’une intelligence artificielle interprète pour produire un </a:t>
            </a:r>
            <a:r>
              <a:rPr lang="fr-FR" sz="1400" dirty="0" smtClean="0">
                <a:latin typeface="Verdana" panose="020B0604030504040204" pitchFamily="34" charset="0"/>
                <a:ea typeface="Verdana" panose="020B0604030504040204" pitchFamily="34" charset="0"/>
                <a:cs typeface="Calibri Light" panose="020F0302020204030204" pitchFamily="34" charset="0"/>
              </a:rPr>
              <a:t>« contenu ». </a:t>
            </a:r>
            <a:r>
              <a:rPr lang="fr-FR" sz="1400" dirty="0">
                <a:latin typeface="Verdana" panose="020B0604030504040204" pitchFamily="34" charset="0"/>
                <a:ea typeface="Verdana" panose="020B0604030504040204" pitchFamily="34" charset="0"/>
                <a:cs typeface="Calibri Light" panose="020F0302020204030204" pitchFamily="34" charset="0"/>
              </a:rPr>
              <a:t>L’IA va découper les mots et </a:t>
            </a:r>
            <a:r>
              <a:rPr lang="fr-FR" sz="1400" dirty="0" smtClean="0">
                <a:latin typeface="Verdana" panose="020B0604030504040204" pitchFamily="34" charset="0"/>
                <a:ea typeface="Verdana" panose="020B0604030504040204" pitchFamily="34" charset="0"/>
                <a:cs typeface="Calibri Light" panose="020F0302020204030204" pitchFamily="34" charset="0"/>
              </a:rPr>
              <a:t>les phrases </a:t>
            </a:r>
            <a:r>
              <a:rPr lang="fr-FR" sz="1400" dirty="0">
                <a:latin typeface="Verdana" panose="020B0604030504040204" pitchFamily="34" charset="0"/>
                <a:ea typeface="Verdana" panose="020B0604030504040204" pitchFamily="34" charset="0"/>
                <a:cs typeface="Calibri Light" panose="020F0302020204030204" pitchFamily="34" charset="0"/>
              </a:rPr>
              <a:t>en plus petites parties </a:t>
            </a:r>
            <a:r>
              <a:rPr lang="fr-FR" sz="1400" dirty="0" smtClean="0">
                <a:latin typeface="Verdana" panose="020B0604030504040204" pitchFamily="34" charset="0"/>
                <a:ea typeface="Verdana" panose="020B0604030504040204" pitchFamily="34" charset="0"/>
                <a:cs typeface="Calibri Light" panose="020F0302020204030204" pitchFamily="34" charset="0"/>
              </a:rPr>
              <a:t>appelées </a:t>
            </a:r>
            <a:r>
              <a:rPr lang="fr-FR" sz="1400" dirty="0">
                <a:latin typeface="Verdana" panose="020B0604030504040204" pitchFamily="34" charset="0"/>
                <a:ea typeface="Verdana" panose="020B0604030504040204" pitchFamily="34" charset="0"/>
                <a:cs typeface="Calibri Light" panose="020F0302020204030204" pitchFamily="34" charset="0"/>
              </a:rPr>
              <a:t>“</a:t>
            </a:r>
            <a:r>
              <a:rPr lang="fr-FR" sz="1400" dirty="0" err="1">
                <a:latin typeface="Verdana" panose="020B0604030504040204" pitchFamily="34" charset="0"/>
                <a:ea typeface="Verdana" panose="020B0604030504040204" pitchFamily="34" charset="0"/>
                <a:cs typeface="Calibri Light" panose="020F0302020204030204" pitchFamily="34" charset="0"/>
              </a:rPr>
              <a:t>token</a:t>
            </a:r>
            <a:r>
              <a:rPr lang="fr-FR" sz="1400" dirty="0">
                <a:latin typeface="Verdana" panose="020B0604030504040204" pitchFamily="34" charset="0"/>
                <a:ea typeface="Verdana" panose="020B0604030504040204" pitchFamily="34" charset="0"/>
                <a:cs typeface="Calibri Light" panose="020F0302020204030204" pitchFamily="34" charset="0"/>
              </a:rPr>
              <a:t>” </a:t>
            </a:r>
            <a:r>
              <a:rPr lang="fr-FR" sz="1400" dirty="0" smtClean="0">
                <a:latin typeface="Verdana" panose="020B0604030504040204" pitchFamily="34" charset="0"/>
                <a:ea typeface="Verdana" panose="020B0604030504040204" pitchFamily="34" charset="0"/>
                <a:cs typeface="Calibri Light" panose="020F0302020204030204" pitchFamily="34" charset="0"/>
              </a:rPr>
              <a:t>et </a:t>
            </a:r>
            <a:r>
              <a:rPr lang="fr-FR" sz="1400" dirty="0">
                <a:latin typeface="Verdana" panose="020B0604030504040204" pitchFamily="34" charset="0"/>
                <a:ea typeface="Verdana" panose="020B0604030504040204" pitchFamily="34" charset="0"/>
                <a:cs typeface="Calibri Light" panose="020F0302020204030204" pitchFamily="34" charset="0"/>
              </a:rPr>
              <a:t>les </a:t>
            </a:r>
            <a:r>
              <a:rPr lang="fr-FR" sz="1400" dirty="0" smtClean="0">
                <a:latin typeface="Verdana" panose="020B0604030504040204" pitchFamily="34" charset="0"/>
                <a:ea typeface="Verdana" panose="020B0604030504040204" pitchFamily="34" charset="0"/>
                <a:cs typeface="Calibri Light" panose="020F0302020204030204" pitchFamily="34" charset="0"/>
              </a:rPr>
              <a:t>comparer </a:t>
            </a:r>
            <a:r>
              <a:rPr lang="fr-FR" sz="1400" dirty="0">
                <a:latin typeface="Verdana" panose="020B0604030504040204" pitchFamily="34" charset="0"/>
                <a:ea typeface="Verdana" panose="020B0604030504040204" pitchFamily="34" charset="0"/>
                <a:cs typeface="Calibri Light" panose="020F0302020204030204" pitchFamily="34" charset="0"/>
              </a:rPr>
              <a:t>au modèle d’apprentissage avec lequel elle a été entraîné. Elle pourra ensuite générer un résultat.</a:t>
            </a:r>
          </a:p>
          <a:p>
            <a:pPr>
              <a:lnSpc>
                <a:spcPct val="106000"/>
              </a:lnSpc>
              <a:spcAft>
                <a:spcPts val="800"/>
              </a:spcAft>
            </a:pPr>
            <a:endParaRPr lang="fr-FR" sz="2000" b="1" dirty="0">
              <a:solidFill>
                <a:srgbClr val="00768F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endParaRPr lang="fr-FR" sz="2000" b="1" dirty="0" smtClean="0">
              <a:solidFill>
                <a:srgbClr val="00768F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endParaRPr lang="fr-FR" sz="2000" b="1" dirty="0" smtClean="0">
              <a:solidFill>
                <a:srgbClr val="00768F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endParaRPr lang="fr-FR" sz="2000" b="1" dirty="0" smtClean="0">
              <a:solidFill>
                <a:srgbClr val="00768F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endParaRPr lang="fr-FR" sz="2000" dirty="0">
              <a:solidFill>
                <a:srgbClr val="00768F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ctr">
              <a:lnSpc>
                <a:spcPct val="106000"/>
              </a:lnSpc>
              <a:spcAft>
                <a:spcPts val="800"/>
              </a:spcAft>
            </a:pPr>
            <a:endParaRPr lang="fr-FR" sz="2000" dirty="0">
              <a:solidFill>
                <a:srgbClr val="00768F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ctr">
              <a:lnSpc>
                <a:spcPct val="106000"/>
              </a:lnSpc>
              <a:spcAft>
                <a:spcPts val="800"/>
              </a:spcAft>
            </a:pPr>
            <a:endParaRPr lang="fr-FR" sz="2000" dirty="0">
              <a:solidFill>
                <a:srgbClr val="00768F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ctr">
              <a:lnSpc>
                <a:spcPct val="106000"/>
              </a:lnSpc>
              <a:spcAft>
                <a:spcPts val="800"/>
              </a:spcAft>
            </a:pPr>
            <a:endParaRPr lang="fr-FR" sz="2000" dirty="0">
              <a:solidFill>
                <a:srgbClr val="00768F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ctr">
              <a:lnSpc>
                <a:spcPct val="106000"/>
              </a:lnSpc>
              <a:spcAft>
                <a:spcPts val="800"/>
              </a:spcAft>
            </a:pPr>
            <a:endParaRPr lang="fr-FR" sz="2000" dirty="0">
              <a:solidFill>
                <a:srgbClr val="00768F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ctr">
              <a:lnSpc>
                <a:spcPct val="106000"/>
              </a:lnSpc>
              <a:spcAft>
                <a:spcPts val="800"/>
              </a:spcAft>
            </a:pPr>
            <a:endParaRPr lang="fr-FR" sz="2000" dirty="0">
              <a:solidFill>
                <a:srgbClr val="00768F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ctr">
              <a:lnSpc>
                <a:spcPct val="106000"/>
              </a:lnSpc>
              <a:spcAft>
                <a:spcPts val="800"/>
              </a:spcAft>
            </a:pPr>
            <a:endParaRPr lang="fr-FR" sz="2000" dirty="0">
              <a:solidFill>
                <a:srgbClr val="00768F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ctr">
              <a:lnSpc>
                <a:spcPct val="106000"/>
              </a:lnSpc>
              <a:spcAft>
                <a:spcPts val="800"/>
              </a:spcAft>
            </a:pPr>
            <a:endParaRPr lang="fr-FR" sz="2000" dirty="0">
              <a:solidFill>
                <a:srgbClr val="00768F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37094" indent="0" algn="just">
              <a:lnSpc>
                <a:spcPct val="110000"/>
              </a:lnSpc>
              <a:buNone/>
              <a:defRPr/>
            </a:pPr>
            <a:endParaRPr lang="fr-FR" altLang="en-US" sz="1874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063" name="Titre 2"/>
          <p:cNvSpPr>
            <a:spLocks noGrp="1" noChangeArrowheads="1"/>
          </p:cNvSpPr>
          <p:nvPr>
            <p:ph type="title" idx="4294967295"/>
            <p:custDataLst>
              <p:tags r:id="rId3"/>
            </p:custDataLst>
          </p:nvPr>
        </p:nvSpPr>
        <p:spPr>
          <a:xfrm>
            <a:off x="496998" y="133899"/>
            <a:ext cx="10281920" cy="1071033"/>
          </a:xfrm>
        </p:spPr>
        <p:txBody>
          <a:bodyPr>
            <a:normAutofit/>
            <a:flatTx/>
          </a:bodyPr>
          <a:lstStyle/>
          <a:p>
            <a:pPr marL="137094"/>
            <a:r>
              <a:rPr lang="fr-FR" sz="3498" dirty="0" smtClean="0">
                <a:solidFill>
                  <a:srgbClr val="0D85A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Lexique</a:t>
            </a:r>
            <a:endParaRPr lang="fr-FR" sz="3498" dirty="0">
              <a:solidFill>
                <a:srgbClr val="0D85AE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46839372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2" name="Espace réservé du contenu 1"/>
          <p:cNvSpPr>
            <a:spLocks noGrp="1" noChangeArrowheads="1"/>
          </p:cNvSpPr>
          <p:nvPr>
            <p:ph idx="4294967295"/>
            <p:custDataLst>
              <p:tags r:id="rId2"/>
            </p:custDataLst>
          </p:nvPr>
        </p:nvSpPr>
        <p:spPr>
          <a:xfrm>
            <a:off x="496998" y="864973"/>
            <a:ext cx="10281920" cy="4891812"/>
          </a:xfrm>
        </p:spPr>
        <p:txBody>
          <a:bodyPr>
            <a:no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fr-FR" sz="2400" b="1" dirty="0" smtClean="0">
                <a:solidFill>
                  <a:srgbClr val="0D85A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Une </a:t>
            </a:r>
            <a:r>
              <a:rPr lang="fr-FR" sz="2400" b="1" dirty="0">
                <a:solidFill>
                  <a:srgbClr val="0D85A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des raisons de cette avancée technologique est la disponibilité de deux facteurs importants :  </a:t>
            </a:r>
          </a:p>
          <a:p>
            <a:pPr marL="137095" indent="0">
              <a:spcBef>
                <a:spcPts val="0"/>
              </a:spcBef>
              <a:buNone/>
            </a:pPr>
            <a:endParaRPr lang="fr-FR" sz="2000" b="1" dirty="0">
              <a:latin typeface="Calibri Light" panose="020F0302020204030204" pitchFamily="34" charset="0"/>
              <a:ea typeface="Segoe UI Symbol" panose="020B0502040204020203" pitchFamily="34" charset="0"/>
              <a:cs typeface="Calibri Light" panose="020F0302020204030204" pitchFamily="34" charset="0"/>
            </a:endParaRPr>
          </a:p>
          <a:p>
            <a:pPr marL="137095" indent="0">
              <a:spcBef>
                <a:spcPts val="0"/>
              </a:spcBef>
              <a:buNone/>
            </a:pPr>
            <a:r>
              <a:rPr lang="fr-FR" sz="2000" b="1" dirty="0" smtClean="0">
                <a:latin typeface="Calibri Light" panose="020F0302020204030204" pitchFamily="34" charset="0"/>
                <a:ea typeface="Segoe UI Symbol" panose="020B0502040204020203" pitchFamily="34" charset="0"/>
                <a:cs typeface="Calibri Light" panose="020F0302020204030204" pitchFamily="34" charset="0"/>
              </a:rPr>
              <a:t>⮱</a:t>
            </a:r>
            <a:r>
              <a:rPr lang="fr-FR" sz="2000" b="1" dirty="0" smtClean="0">
                <a:solidFill>
                  <a:srgbClr val="0D85AE"/>
                </a:solidFill>
                <a:latin typeface="Calibri Light" panose="020F0302020204030204" pitchFamily="34" charset="0"/>
                <a:ea typeface="Segoe UI Symbol" panose="020B0502040204020203" pitchFamily="34" charset="0"/>
                <a:cs typeface="Calibri Light" panose="020F0302020204030204" pitchFamily="34" charset="0"/>
              </a:rPr>
              <a:t>Des </a:t>
            </a:r>
            <a:r>
              <a:rPr lang="fr-FR" sz="2000" b="1" dirty="0">
                <a:solidFill>
                  <a:srgbClr val="0D85AE"/>
                </a:solidFill>
                <a:latin typeface="Calibri Light" panose="020F0302020204030204" pitchFamily="34" charset="0"/>
                <a:ea typeface="Segoe UI Symbol" panose="020B0502040204020203" pitchFamily="34" charset="0"/>
                <a:cs typeface="Calibri Light" panose="020F0302020204030204" pitchFamily="34" charset="0"/>
              </a:rPr>
              <a:t>capitaux massifs provenant des </a:t>
            </a:r>
            <a:r>
              <a:rPr lang="fr-FR" sz="2000" b="1" dirty="0" err="1">
                <a:solidFill>
                  <a:srgbClr val="0D85AE"/>
                </a:solidFill>
                <a:latin typeface="Calibri Light" panose="020F0302020204030204" pitchFamily="34" charset="0"/>
                <a:ea typeface="Segoe UI Symbol" panose="020B0502040204020203" pitchFamily="34" charset="0"/>
                <a:cs typeface="Calibri Light" panose="020F0302020204030204" pitchFamily="34" charset="0"/>
              </a:rPr>
              <a:t>GAFAM</a:t>
            </a:r>
            <a:r>
              <a:rPr lang="fr-FR" sz="2000" b="1" dirty="0">
                <a:solidFill>
                  <a:srgbClr val="0D85AE"/>
                </a:solidFill>
                <a:latin typeface="Calibri Light" panose="020F0302020204030204" pitchFamily="34" charset="0"/>
                <a:ea typeface="Segoe UI Symbol" panose="020B0502040204020203" pitchFamily="34" charset="0"/>
                <a:cs typeface="Calibri Light" panose="020F0302020204030204" pitchFamily="34" charset="0"/>
              </a:rPr>
              <a:t> permettant </a:t>
            </a:r>
            <a:r>
              <a:rPr lang="fr-FR" sz="2000" b="1" dirty="0" smtClean="0">
                <a:solidFill>
                  <a:srgbClr val="0D85AE"/>
                </a:solidFill>
                <a:latin typeface="Calibri Light" panose="020F0302020204030204" pitchFamily="34" charset="0"/>
                <a:ea typeface="Segoe UI Symbol" panose="020B0502040204020203" pitchFamily="34" charset="0"/>
                <a:cs typeface="Calibri Light" panose="020F0302020204030204" pitchFamily="34" charset="0"/>
              </a:rPr>
              <a:t>Investissements et Recrutements considérables</a:t>
            </a:r>
          </a:p>
          <a:p>
            <a:pPr marL="137095" indent="0">
              <a:spcBef>
                <a:spcPts val="0"/>
              </a:spcBef>
              <a:buNone/>
            </a:pPr>
            <a:endParaRPr lang="fr-FR" sz="2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37095" indent="0">
              <a:spcBef>
                <a:spcPts val="0"/>
              </a:spcBef>
              <a:buNone/>
            </a:pPr>
            <a:r>
              <a:rPr lang="fr-FR" sz="2000" b="1" dirty="0" smtClean="0">
                <a:latin typeface="Calibri Light" panose="020F0302020204030204" pitchFamily="34" charset="0"/>
                <a:ea typeface="Segoe UI Symbol" panose="020B0502040204020203" pitchFamily="34" charset="0"/>
                <a:cs typeface="Calibri Light" panose="020F0302020204030204" pitchFamily="34" charset="0"/>
              </a:rPr>
              <a:t>⮱ </a:t>
            </a:r>
            <a:r>
              <a:rPr lang="fr-FR" sz="2000" b="1" dirty="0" smtClean="0">
                <a:solidFill>
                  <a:srgbClr val="0D85AE"/>
                </a:solidFill>
                <a:latin typeface="Calibri Light" panose="020F0302020204030204" pitchFamily="34" charset="0"/>
                <a:ea typeface="Segoe UI Symbol" panose="020B0502040204020203" pitchFamily="34" charset="0"/>
                <a:cs typeface="Calibri Light" panose="020F0302020204030204" pitchFamily="34" charset="0"/>
              </a:rPr>
              <a:t>Des </a:t>
            </a:r>
            <a:r>
              <a:rPr lang="fr-FR" sz="2000" b="1" dirty="0">
                <a:solidFill>
                  <a:srgbClr val="0D85AE"/>
                </a:solidFill>
                <a:latin typeface="Calibri Light" panose="020F0302020204030204" pitchFamily="34" charset="0"/>
                <a:ea typeface="Segoe UI Symbol" panose="020B0502040204020203" pitchFamily="34" charset="0"/>
                <a:cs typeface="Calibri Light" panose="020F0302020204030204" pitchFamily="34" charset="0"/>
              </a:rPr>
              <a:t>puissances de calculs gigantesques via le cloud </a:t>
            </a:r>
            <a:r>
              <a:rPr lang="fr-FR" sz="2000" b="1" dirty="0" err="1">
                <a:solidFill>
                  <a:srgbClr val="0D85AE"/>
                </a:solidFill>
                <a:latin typeface="Calibri Light" panose="020F0302020204030204" pitchFamily="34" charset="0"/>
                <a:ea typeface="Segoe UI Symbol" panose="020B0502040204020203" pitchFamily="34" charset="0"/>
                <a:cs typeface="Calibri Light" panose="020F0302020204030204" pitchFamily="34" charset="0"/>
              </a:rPr>
              <a:t>computing</a:t>
            </a:r>
            <a:r>
              <a:rPr lang="fr-FR" sz="20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.</a:t>
            </a:r>
          </a:p>
          <a:p>
            <a:pPr marL="137095" indent="0">
              <a:spcBef>
                <a:spcPts val="0"/>
              </a:spcBef>
              <a:buNone/>
            </a:pPr>
            <a:endParaRPr lang="fr-FR" sz="20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fr-FR" sz="2000" b="1" dirty="0">
                <a:latin typeface="Calibri Light" panose="020F0302020204030204" pitchFamily="34" charset="0"/>
                <a:ea typeface="Segoe UI Emoji" panose="020B0502040204020203" pitchFamily="34" charset="0"/>
                <a:cs typeface="Calibri Light" panose="020F0302020204030204" pitchFamily="34" charset="0"/>
              </a:rPr>
              <a:t>⁉ </a:t>
            </a:r>
            <a:r>
              <a:rPr lang="fr-FR" sz="20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Question</a:t>
            </a:r>
            <a:r>
              <a:rPr lang="fr-FR" sz="2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fr-FR" sz="2000" b="1" dirty="0" smtClean="0">
                <a:solidFill>
                  <a:schemeClr val="accent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: </a:t>
            </a:r>
            <a:r>
              <a:rPr lang="fr-FR" sz="2000" b="1" dirty="0" smtClean="0">
                <a:solidFill>
                  <a:schemeClr val="accent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IT / </a:t>
            </a:r>
            <a:r>
              <a:rPr lang="fr-FR" sz="2000" b="1" dirty="0" err="1">
                <a:solidFill>
                  <a:schemeClr val="accent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</a:t>
            </a:r>
            <a:r>
              <a:rPr lang="fr-FR" sz="2000" b="1" dirty="0" err="1" smtClean="0">
                <a:solidFill>
                  <a:schemeClr val="accent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isk</a:t>
            </a:r>
            <a:r>
              <a:rPr lang="fr-FR" sz="2000" b="1" dirty="0" smtClean="0">
                <a:solidFill>
                  <a:schemeClr val="accent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fr-FR" sz="2000" b="1" dirty="0" err="1" smtClean="0">
                <a:solidFill>
                  <a:schemeClr val="accent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Assessment</a:t>
            </a:r>
            <a:r>
              <a:rPr lang="fr-FR" sz="2000" b="1" dirty="0" smtClean="0">
                <a:solidFill>
                  <a:schemeClr val="accent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: qui a gagné ?</a:t>
            </a:r>
          </a:p>
          <a:p>
            <a:pPr>
              <a:spcBef>
                <a:spcPts val="0"/>
              </a:spcBef>
            </a:pPr>
            <a:r>
              <a:rPr lang="fr-FR" sz="2000" b="1" dirty="0" smtClean="0">
                <a:latin typeface="Calibri Light" panose="020F0302020204030204" pitchFamily="34" charset="0"/>
                <a:ea typeface="Segoe UI Emoji" panose="020B0502040204020203" pitchFamily="34" charset="0"/>
                <a:cs typeface="Calibri Light" panose="020F0302020204030204" pitchFamily="34" charset="0"/>
              </a:rPr>
              <a:t>⁉ </a:t>
            </a:r>
            <a:r>
              <a:rPr lang="fr-FR" sz="2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Question </a:t>
            </a:r>
            <a:r>
              <a:rPr lang="fr-FR" sz="2000" b="1" dirty="0" smtClean="0">
                <a:solidFill>
                  <a:schemeClr val="accent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: Structuration des données des entreprises ?</a:t>
            </a:r>
            <a:endParaRPr lang="fr-FR" sz="2000" b="1" dirty="0">
              <a:solidFill>
                <a:schemeClr val="accent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37095" indent="0">
              <a:spcBef>
                <a:spcPts val="0"/>
              </a:spcBef>
              <a:buNone/>
            </a:pPr>
            <a:endParaRPr lang="fr-FR" sz="20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>
              <a:spcBef>
                <a:spcPts val="0"/>
              </a:spcBef>
            </a:pPr>
            <a:endParaRPr lang="fr-FR" sz="2000" b="1" dirty="0"/>
          </a:p>
          <a:p>
            <a:pPr>
              <a:lnSpc>
                <a:spcPct val="106000"/>
              </a:lnSpc>
              <a:spcAft>
                <a:spcPts val="800"/>
              </a:spcAft>
            </a:pPr>
            <a:endParaRPr lang="fr-FR" sz="2000" b="1" dirty="0">
              <a:solidFill>
                <a:srgbClr val="00768F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endParaRPr lang="fr-FR" sz="2000" dirty="0">
              <a:solidFill>
                <a:srgbClr val="00768F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ctr">
              <a:lnSpc>
                <a:spcPct val="106000"/>
              </a:lnSpc>
              <a:spcAft>
                <a:spcPts val="800"/>
              </a:spcAft>
            </a:pPr>
            <a:endParaRPr lang="fr-FR" sz="2000" dirty="0">
              <a:solidFill>
                <a:srgbClr val="00768F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ctr">
              <a:lnSpc>
                <a:spcPct val="106000"/>
              </a:lnSpc>
              <a:spcAft>
                <a:spcPts val="800"/>
              </a:spcAft>
            </a:pPr>
            <a:endParaRPr lang="fr-FR" sz="2000" dirty="0">
              <a:solidFill>
                <a:srgbClr val="00768F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ctr">
              <a:lnSpc>
                <a:spcPct val="106000"/>
              </a:lnSpc>
              <a:spcAft>
                <a:spcPts val="800"/>
              </a:spcAft>
            </a:pPr>
            <a:endParaRPr lang="fr-FR" sz="2000" dirty="0">
              <a:solidFill>
                <a:srgbClr val="00768F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ctr">
              <a:lnSpc>
                <a:spcPct val="106000"/>
              </a:lnSpc>
              <a:spcAft>
                <a:spcPts val="800"/>
              </a:spcAft>
            </a:pPr>
            <a:endParaRPr lang="fr-FR" sz="2000" dirty="0">
              <a:solidFill>
                <a:srgbClr val="00768F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ctr">
              <a:lnSpc>
                <a:spcPct val="106000"/>
              </a:lnSpc>
              <a:spcAft>
                <a:spcPts val="800"/>
              </a:spcAft>
            </a:pPr>
            <a:endParaRPr lang="fr-FR" sz="2000" dirty="0">
              <a:solidFill>
                <a:srgbClr val="00768F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ctr">
              <a:lnSpc>
                <a:spcPct val="106000"/>
              </a:lnSpc>
              <a:spcAft>
                <a:spcPts val="800"/>
              </a:spcAft>
            </a:pPr>
            <a:endParaRPr lang="fr-FR" sz="2000" dirty="0">
              <a:solidFill>
                <a:srgbClr val="00768F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ctr">
              <a:lnSpc>
                <a:spcPct val="106000"/>
              </a:lnSpc>
              <a:spcAft>
                <a:spcPts val="800"/>
              </a:spcAft>
            </a:pPr>
            <a:endParaRPr lang="fr-FR" sz="2000" dirty="0">
              <a:solidFill>
                <a:srgbClr val="00768F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37094" indent="0" algn="just">
              <a:lnSpc>
                <a:spcPct val="110000"/>
              </a:lnSpc>
              <a:buNone/>
              <a:defRPr/>
            </a:pPr>
            <a:endParaRPr lang="fr-FR" altLang="en-US" sz="1874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063" name="Titre 2"/>
          <p:cNvSpPr>
            <a:spLocks noGrp="1" noChangeArrowheads="1"/>
          </p:cNvSpPr>
          <p:nvPr>
            <p:ph type="title" idx="4294967295"/>
            <p:custDataLst>
              <p:tags r:id="rId3"/>
            </p:custDataLst>
          </p:nvPr>
        </p:nvSpPr>
        <p:spPr>
          <a:xfrm>
            <a:off x="496998" y="133900"/>
            <a:ext cx="10281920" cy="945514"/>
          </a:xfrm>
        </p:spPr>
        <p:txBody>
          <a:bodyPr>
            <a:normAutofit/>
            <a:flatTx/>
          </a:bodyPr>
          <a:lstStyle/>
          <a:p>
            <a:pPr marL="137094"/>
            <a:r>
              <a:rPr lang="fr-FR" sz="2800" dirty="0" smtClean="0">
                <a:solidFill>
                  <a:srgbClr val="0D85AE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Historique, pourquoi maintenant ? </a:t>
            </a:r>
            <a:br>
              <a:rPr lang="fr-FR" sz="2800" dirty="0" smtClean="0">
                <a:solidFill>
                  <a:srgbClr val="0D85AE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</a:br>
            <a:endParaRPr lang="fr-FR" sz="2800" dirty="0">
              <a:solidFill>
                <a:srgbClr val="0D85AE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81878756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2" name="Espace réservé du contenu 1"/>
          <p:cNvSpPr>
            <a:spLocks noGrp="1" noChangeArrowheads="1"/>
          </p:cNvSpPr>
          <p:nvPr>
            <p:ph idx="4294967295"/>
            <p:custDataLst>
              <p:tags r:id="rId2"/>
            </p:custDataLst>
          </p:nvPr>
        </p:nvSpPr>
        <p:spPr>
          <a:xfrm>
            <a:off x="496998" y="1079413"/>
            <a:ext cx="10281920" cy="4677372"/>
          </a:xfrm>
        </p:spPr>
        <p:txBody>
          <a:bodyPr>
            <a:no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fr-FR" sz="2000" b="1" dirty="0">
                <a:solidFill>
                  <a:srgbClr val="00768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Open AI : </a:t>
            </a:r>
            <a:r>
              <a:rPr lang="fr-FR" sz="2000" b="1" dirty="0" err="1">
                <a:solidFill>
                  <a:srgbClr val="00768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Dall-E</a:t>
            </a:r>
            <a:r>
              <a:rPr lang="fr-FR" sz="2000" b="1" dirty="0">
                <a:solidFill>
                  <a:srgbClr val="00768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fr-FR" sz="2000" b="1" dirty="0">
                <a:solidFill>
                  <a:srgbClr val="00768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Microsoft : </a:t>
            </a:r>
            <a:r>
              <a:rPr lang="fr-FR" sz="2000" b="1" dirty="0" err="1">
                <a:solidFill>
                  <a:srgbClr val="00768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Prometheus</a:t>
            </a:r>
            <a:r>
              <a:rPr lang="fr-FR" sz="2000" b="1" dirty="0">
                <a:solidFill>
                  <a:srgbClr val="00768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[Bing]</a:t>
            </a: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fr-FR" sz="2000" b="1" dirty="0">
                <a:solidFill>
                  <a:srgbClr val="00768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Google : Bard</a:t>
            </a: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fr-FR" sz="2000" b="1" dirty="0" err="1">
                <a:solidFill>
                  <a:srgbClr val="00768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Stability</a:t>
            </a:r>
            <a:r>
              <a:rPr lang="fr-FR" sz="2000" b="1" dirty="0">
                <a:solidFill>
                  <a:srgbClr val="00768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IA : Stable Diffusion</a:t>
            </a: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fr-FR" sz="2000" b="1" dirty="0" err="1">
                <a:solidFill>
                  <a:srgbClr val="00768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Baidu</a:t>
            </a:r>
            <a:r>
              <a:rPr lang="fr-FR" sz="2000" b="1" dirty="0">
                <a:solidFill>
                  <a:srgbClr val="00768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: Ernie</a:t>
            </a: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fr-FR" sz="2000" b="1" dirty="0" err="1">
                <a:solidFill>
                  <a:srgbClr val="00768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Anthropic</a:t>
            </a:r>
            <a:r>
              <a:rPr lang="fr-FR" sz="2000" b="1" dirty="0">
                <a:solidFill>
                  <a:srgbClr val="00768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: </a:t>
            </a:r>
            <a:r>
              <a:rPr lang="fr-FR" sz="2000" b="1" dirty="0" smtClean="0">
                <a:solidFill>
                  <a:srgbClr val="00768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Claude</a:t>
            </a: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fr-FR" sz="2000" b="1" dirty="0">
                <a:solidFill>
                  <a:srgbClr val="00768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Amazon </a:t>
            </a:r>
            <a:r>
              <a:rPr lang="fr-FR" sz="2000" b="1" dirty="0" smtClean="0">
                <a:solidFill>
                  <a:srgbClr val="00768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fr-FR" sz="2000" b="1" dirty="0">
                <a:solidFill>
                  <a:srgbClr val="00768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: </a:t>
            </a:r>
            <a:r>
              <a:rPr lang="fr-FR" sz="2000" b="1" dirty="0" err="1" smtClean="0">
                <a:solidFill>
                  <a:srgbClr val="00768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Bedrock</a:t>
            </a:r>
            <a:endParaRPr lang="fr-FR" sz="2000" b="1" dirty="0" smtClean="0">
              <a:solidFill>
                <a:srgbClr val="00768F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fr-FR" sz="2000" b="1" dirty="0" smtClean="0">
                <a:solidFill>
                  <a:srgbClr val="00768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Snap : </a:t>
            </a:r>
            <a:r>
              <a:rPr lang="fr-FR" sz="2000" b="1" dirty="0" err="1" smtClean="0">
                <a:solidFill>
                  <a:srgbClr val="00768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My</a:t>
            </a:r>
            <a:r>
              <a:rPr lang="fr-FR" sz="2000" b="1" dirty="0" smtClean="0">
                <a:solidFill>
                  <a:srgbClr val="00768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AI</a:t>
            </a:r>
            <a:endParaRPr lang="fr-FR" sz="2000" b="1" dirty="0">
              <a:solidFill>
                <a:srgbClr val="00768F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endParaRPr lang="fr-FR" sz="2000" b="1" dirty="0" smtClean="0">
              <a:solidFill>
                <a:srgbClr val="00768F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endParaRPr lang="fr-FR" sz="2000" b="1" dirty="0" smtClean="0">
              <a:solidFill>
                <a:srgbClr val="00768F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endParaRPr lang="fr-FR" sz="2000" dirty="0">
              <a:solidFill>
                <a:srgbClr val="00768F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ctr">
              <a:lnSpc>
                <a:spcPct val="106000"/>
              </a:lnSpc>
              <a:spcAft>
                <a:spcPts val="800"/>
              </a:spcAft>
            </a:pPr>
            <a:endParaRPr lang="fr-FR" sz="2000" dirty="0">
              <a:solidFill>
                <a:srgbClr val="00768F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ctr">
              <a:lnSpc>
                <a:spcPct val="106000"/>
              </a:lnSpc>
              <a:spcAft>
                <a:spcPts val="800"/>
              </a:spcAft>
            </a:pPr>
            <a:endParaRPr lang="fr-FR" sz="2000" dirty="0">
              <a:solidFill>
                <a:srgbClr val="00768F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ctr">
              <a:lnSpc>
                <a:spcPct val="106000"/>
              </a:lnSpc>
              <a:spcAft>
                <a:spcPts val="800"/>
              </a:spcAft>
            </a:pPr>
            <a:endParaRPr lang="fr-FR" sz="2000" dirty="0">
              <a:solidFill>
                <a:srgbClr val="00768F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ctr">
              <a:lnSpc>
                <a:spcPct val="106000"/>
              </a:lnSpc>
              <a:spcAft>
                <a:spcPts val="800"/>
              </a:spcAft>
            </a:pPr>
            <a:endParaRPr lang="fr-FR" sz="2000" dirty="0">
              <a:solidFill>
                <a:srgbClr val="00768F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ctr">
              <a:lnSpc>
                <a:spcPct val="106000"/>
              </a:lnSpc>
              <a:spcAft>
                <a:spcPts val="800"/>
              </a:spcAft>
            </a:pPr>
            <a:endParaRPr lang="fr-FR" sz="2000" dirty="0">
              <a:solidFill>
                <a:srgbClr val="00768F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ctr">
              <a:lnSpc>
                <a:spcPct val="106000"/>
              </a:lnSpc>
              <a:spcAft>
                <a:spcPts val="800"/>
              </a:spcAft>
            </a:pPr>
            <a:endParaRPr lang="fr-FR" sz="2000" dirty="0">
              <a:solidFill>
                <a:srgbClr val="00768F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ctr">
              <a:lnSpc>
                <a:spcPct val="106000"/>
              </a:lnSpc>
              <a:spcAft>
                <a:spcPts val="800"/>
              </a:spcAft>
            </a:pPr>
            <a:endParaRPr lang="fr-FR" sz="2000" dirty="0">
              <a:solidFill>
                <a:srgbClr val="00768F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37094" indent="0" algn="just">
              <a:lnSpc>
                <a:spcPct val="110000"/>
              </a:lnSpc>
              <a:buNone/>
              <a:defRPr/>
            </a:pPr>
            <a:endParaRPr lang="fr-FR" altLang="en-US" sz="1874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063" name="Titre 2"/>
          <p:cNvSpPr>
            <a:spLocks noGrp="1" noChangeArrowheads="1"/>
          </p:cNvSpPr>
          <p:nvPr>
            <p:ph type="title" idx="4294967295"/>
            <p:custDataLst>
              <p:tags r:id="rId3"/>
            </p:custDataLst>
          </p:nvPr>
        </p:nvSpPr>
        <p:spPr>
          <a:xfrm>
            <a:off x="496998" y="133899"/>
            <a:ext cx="10281920" cy="1071033"/>
          </a:xfrm>
        </p:spPr>
        <p:txBody>
          <a:bodyPr>
            <a:normAutofit/>
            <a:flatTx/>
          </a:bodyPr>
          <a:lstStyle/>
          <a:p>
            <a:pPr marL="137094"/>
            <a:r>
              <a:rPr lang="fr-FR" sz="3498" dirty="0" smtClean="0">
                <a:solidFill>
                  <a:srgbClr val="0D85A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Etat du marché…</a:t>
            </a:r>
            <a:endParaRPr lang="fr-FR" sz="3498" dirty="0">
              <a:solidFill>
                <a:srgbClr val="0D85AE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46872050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UNIQUEID" val="Slide45068,960196759300140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UNIQUEID" val="Slide45068,9595601852077474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5068,959525463030194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5068,961956018508144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UNIQUEID" val="Slide45068,934502314807055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5068,935439814805334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UNIQUEID" val="Slide45068,959560185207747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5068,95952546303019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5068,9619560185081449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UNIQUEID" val="Slide45068,961307870407607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5068,935775463028956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5068,935520833305795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otonde">
  <a:themeElements>
    <a:clrScheme name="Personnalisé 4">
      <a:dk1>
        <a:sysClr val="windowText" lastClr="000000"/>
      </a:dk1>
      <a:lt1>
        <a:sysClr val="window" lastClr="FFFFFF"/>
      </a:lt1>
      <a:dk2>
        <a:srgbClr val="464646"/>
      </a:dk2>
      <a:lt2>
        <a:srgbClr val="77D5EA"/>
      </a:lt2>
      <a:accent1>
        <a:srgbClr val="2DA2BF"/>
      </a:accent1>
      <a:accent2>
        <a:srgbClr val="DA1F28"/>
      </a:accent2>
      <a:accent3>
        <a:srgbClr val="DA1F28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Rotonde">
      <a:majorFont>
        <a:latin typeface="Lucida Sans Unicode"/>
        <a:ea typeface="Arial"/>
        <a:cs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Arial"/>
        <a:cs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Rotond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D9C06A7CC8DA64EB6B9928DDFC31D40" ma:contentTypeVersion="13" ma:contentTypeDescription="Create a new document." ma:contentTypeScope="" ma:versionID="25fecd627f1e9e99b5f62ff43f7ce1a7">
  <xsd:schema xmlns:xsd="http://www.w3.org/2001/XMLSchema" xmlns:xs="http://www.w3.org/2001/XMLSchema" xmlns:p="http://schemas.microsoft.com/office/2006/metadata/properties" xmlns:ns2="ed884dab-023b-4427-8d1e-651fe34f8a35" xmlns:ns3="9c7d6e98-181e-4608-b39c-4ba442178d11" targetNamespace="http://schemas.microsoft.com/office/2006/metadata/properties" ma:root="true" ma:fieldsID="747d082ec86ef645de9499069b04b7e6" ns2:_="" ns3:_="">
    <xsd:import namespace="ed884dab-023b-4427-8d1e-651fe34f8a35"/>
    <xsd:import namespace="9c7d6e98-181e-4608-b39c-4ba442178d1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884dab-023b-4427-8d1e-651fe34f8a3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7d6e98-181e-4608-b39c-4ba442178d11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54C63C5-FE3A-49F1-AC60-4116B140FC26}">
  <ds:schemaRefs>
    <ds:schemaRef ds:uri="9c7d6e98-181e-4608-b39c-4ba442178d11"/>
    <ds:schemaRef ds:uri="ed884dab-023b-4427-8d1e-651fe34f8a3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B0E07AD3-C79E-46B4-B205-2F4277492AC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9E2A55A-0EBD-41DC-B549-B21BC5B20CA9}">
  <ds:schemaRefs>
    <ds:schemaRef ds:uri="ed884dab-023b-4427-8d1e-651fe34f8a35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9c7d6e98-181e-4608-b39c-4ba442178d11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</TotalTime>
  <Words>401</Words>
  <Application>Microsoft Office PowerPoint</Application>
  <PresentationFormat>Custom</PresentationFormat>
  <Paragraphs>90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9" baseType="lpstr">
      <vt:lpstr>Arial</vt:lpstr>
      <vt:lpstr>Calibri</vt:lpstr>
      <vt:lpstr>Calibri Light</vt:lpstr>
      <vt:lpstr>Lucida Sans Unicode</vt:lpstr>
      <vt:lpstr>Open Sans</vt:lpstr>
      <vt:lpstr>Segoe UI Emoji</vt:lpstr>
      <vt:lpstr>Segoe UI Symbol</vt:lpstr>
      <vt:lpstr>Times New Roman</vt:lpstr>
      <vt:lpstr>Vani</vt:lpstr>
      <vt:lpstr>Verdana</vt:lpstr>
      <vt:lpstr>Wingdings</vt:lpstr>
      <vt:lpstr>Wingdings 2</vt:lpstr>
      <vt:lpstr>Wingdings 3</vt:lpstr>
      <vt:lpstr>Rotonde</vt:lpstr>
      <vt:lpstr>PowerPoint Presentation</vt:lpstr>
      <vt:lpstr>Déroulé de la table-ronde</vt:lpstr>
      <vt:lpstr>Lexique</vt:lpstr>
      <vt:lpstr>Historique, pourquoi maintenant ?  </vt:lpstr>
      <vt:lpstr>Etat du marché…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Kohlase, Donata</dc:creator>
  <cp:lastModifiedBy>Allen &amp; Overy</cp:lastModifiedBy>
  <cp:revision>29</cp:revision>
  <dcterms:created xsi:type="dcterms:W3CDTF">2017-10-11T16:38:29Z</dcterms:created>
  <dcterms:modified xsi:type="dcterms:W3CDTF">2023-05-22T21:26:15Z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2017-10-11T00:00:00Z</vt:filetime>
  </property>
  <property fmtid="{D5CDD505-2E9C-101B-9397-08002B2CF9AE}" pid="3" name="Creator">
    <vt:lpwstr>Adobe Acrobat 17.12</vt:lpwstr>
  </property>
  <property fmtid="{D5CDD505-2E9C-101B-9397-08002B2CF9AE}" pid="4" name="LastSaved">
    <vt:filetime>2017-10-11T00:00:00Z</vt:filetime>
  </property>
  <property fmtid="{D5CDD505-2E9C-101B-9397-08002B2CF9AE}" pid="5" name="ContentTypeId">
    <vt:lpwstr>0x0101004D9C06A7CC8DA64EB6B9928DDFC31D40</vt:lpwstr>
  </property>
  <property fmtid="{D5CDD505-2E9C-101B-9397-08002B2CF9AE}" pid="6" name="AuthorIds_UIVersion_512">
    <vt:lpwstr>6</vt:lpwstr>
  </property>
  <property fmtid="{D5CDD505-2E9C-101B-9397-08002B2CF9AE}" pid="7" name="AuthorIds_UIVersion_1024">
    <vt:lpwstr>6</vt:lpwstr>
  </property>
  <property fmtid="{D5CDD505-2E9C-101B-9397-08002B2CF9AE}" pid="8" name="AuthorIds_UIVersion_2048">
    <vt:lpwstr>6</vt:lpwstr>
  </property>
  <property fmtid="{D5CDD505-2E9C-101B-9397-08002B2CF9AE}" pid="9" name="Order">
    <vt:r8>6446500</vt:r8>
  </property>
  <property fmtid="{D5CDD505-2E9C-101B-9397-08002B2CF9AE}" pid="10" name="xd_Signature">
    <vt:bool>false</vt:bool>
  </property>
  <property fmtid="{D5CDD505-2E9C-101B-9397-08002B2CF9AE}" pid="11" name="xd_ProgID">
    <vt:lpwstr/>
  </property>
  <property fmtid="{D5CDD505-2E9C-101B-9397-08002B2CF9AE}" pid="12" name="ComplianceAssetId">
    <vt:lpwstr/>
  </property>
  <property fmtid="{D5CDD505-2E9C-101B-9397-08002B2CF9AE}" pid="13" name="TemplateUrl">
    <vt:lpwstr/>
  </property>
  <property fmtid="{D5CDD505-2E9C-101B-9397-08002B2CF9AE}" pid="14" name="MSIP_Label_ced06422-c515-4a4e-a1f2-e6a0c0200eae_Enabled">
    <vt:lpwstr>true</vt:lpwstr>
  </property>
  <property fmtid="{D5CDD505-2E9C-101B-9397-08002B2CF9AE}" pid="15" name="MSIP_Label_ced06422-c515-4a4e-a1f2-e6a0c0200eae_SetDate">
    <vt:lpwstr>2023-04-25T13:46:46Z</vt:lpwstr>
  </property>
  <property fmtid="{D5CDD505-2E9C-101B-9397-08002B2CF9AE}" pid="16" name="MSIP_Label_ced06422-c515-4a4e-a1f2-e6a0c0200eae_Method">
    <vt:lpwstr>Standard</vt:lpwstr>
  </property>
  <property fmtid="{D5CDD505-2E9C-101B-9397-08002B2CF9AE}" pid="17" name="MSIP_Label_ced06422-c515-4a4e-a1f2-e6a0c0200eae_Name">
    <vt:lpwstr>Unclassifed</vt:lpwstr>
  </property>
  <property fmtid="{D5CDD505-2E9C-101B-9397-08002B2CF9AE}" pid="18" name="MSIP_Label_ced06422-c515-4a4e-a1f2-e6a0c0200eae_SiteId">
    <vt:lpwstr>e339bd4b-2e3b-4035-a452-2112d502f2ff</vt:lpwstr>
  </property>
  <property fmtid="{D5CDD505-2E9C-101B-9397-08002B2CF9AE}" pid="19" name="MSIP_Label_ced06422-c515-4a4e-a1f2-e6a0c0200eae_ActionId">
    <vt:lpwstr>71c655ed-d2ae-494b-aa61-9688e5a23f4e</vt:lpwstr>
  </property>
  <property fmtid="{D5CDD505-2E9C-101B-9397-08002B2CF9AE}" pid="20" name="MSIP_Label_ced06422-c515-4a4e-a1f2-e6a0c0200eae_ContentBits">
    <vt:lpwstr>0</vt:lpwstr>
  </property>
  <property fmtid="{D5CDD505-2E9C-101B-9397-08002B2CF9AE}" pid="21" name="MSIP_Label_42e67a54-274b-43d7-8098-b3ba5f50e576_Enabled">
    <vt:lpwstr>true</vt:lpwstr>
  </property>
  <property fmtid="{D5CDD505-2E9C-101B-9397-08002B2CF9AE}" pid="22" name="MSIP_Label_42e67a54-274b-43d7-8098-b3ba5f50e576_SetDate">
    <vt:lpwstr>2023-05-22T21:01:19Z</vt:lpwstr>
  </property>
  <property fmtid="{D5CDD505-2E9C-101B-9397-08002B2CF9AE}" pid="23" name="MSIP_Label_42e67a54-274b-43d7-8098-b3ba5f50e576_Method">
    <vt:lpwstr>Standard</vt:lpwstr>
  </property>
  <property fmtid="{D5CDD505-2E9C-101B-9397-08002B2CF9AE}" pid="24" name="MSIP_Label_42e67a54-274b-43d7-8098-b3ba5f50e576_Name">
    <vt:lpwstr>42e67a54-274b-43d7-8098-b3ba5f50e576</vt:lpwstr>
  </property>
  <property fmtid="{D5CDD505-2E9C-101B-9397-08002B2CF9AE}" pid="25" name="MSIP_Label_42e67a54-274b-43d7-8098-b3ba5f50e576_SiteId">
    <vt:lpwstr>7f0b44d2-04f8-4672-bf5d-4676796468a3</vt:lpwstr>
  </property>
  <property fmtid="{D5CDD505-2E9C-101B-9397-08002B2CF9AE}" pid="26" name="MSIP_Label_42e67a54-274b-43d7-8098-b3ba5f50e576_ActionId">
    <vt:lpwstr>0e8095d4-a868-44d6-b296-0e3beeb40b0b</vt:lpwstr>
  </property>
  <property fmtid="{D5CDD505-2E9C-101B-9397-08002B2CF9AE}" pid="27" name="MSIP_Label_42e67a54-274b-43d7-8098-b3ba5f50e576_ContentBits">
    <vt:lpwstr>0</vt:lpwstr>
  </property>
</Properties>
</file>