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0" r:id="rId4"/>
    <p:sldId id="263" r:id="rId5"/>
    <p:sldId id="262" r:id="rId6"/>
    <p:sldId id="259" r:id="rId7"/>
    <p:sldId id="261" r:id="rId8"/>
  </p:sldIdLst>
  <p:sldSz cx="11430000" cy="5969000"/>
  <p:notesSz cx="6858000" cy="9144000"/>
  <p:embeddedFontLst>
    <p:embeddedFont>
      <p:font typeface="Cooper Hewitt" panose="020B0604020202020204" charset="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85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82" d="100"/>
          <a:sy n="82" d="100"/>
        </p:scale>
        <p:origin x="77" y="47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4604DB-543F-4595-8F75-501BB4DAF0E0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7531F355-46A6-4335-AB4A-604DE40ABAA4}">
      <dgm:prSet custT="1"/>
      <dgm:spPr/>
      <dgm:t>
        <a:bodyPr/>
        <a:lstStyle/>
        <a:p>
          <a:r>
            <a:rPr lang="en-US" sz="1400" b="1" dirty="0" err="1"/>
            <a:t>Adhérer</a:t>
          </a:r>
          <a:r>
            <a:rPr lang="en-US" sz="1400" b="1" dirty="0"/>
            <a:t> à Juriconnexion </a:t>
          </a:r>
          <a:r>
            <a:rPr lang="en-US" sz="1400" b="1" dirty="0" err="1"/>
            <a:t>vous</a:t>
          </a:r>
          <a:r>
            <a:rPr lang="en-US" sz="1400" b="1" dirty="0"/>
            <a:t> </a:t>
          </a:r>
          <a:r>
            <a:rPr lang="en-US" sz="1400" b="1" dirty="0" err="1"/>
            <a:t>connecte</a:t>
          </a:r>
          <a:r>
            <a:rPr lang="en-US" sz="1400" b="1" dirty="0"/>
            <a:t> à </a:t>
          </a:r>
          <a:r>
            <a:rPr lang="en-US" sz="1400" b="1" dirty="0" err="1"/>
            <a:t>une</a:t>
          </a:r>
          <a:r>
            <a:rPr lang="en-US" sz="1400" b="1" dirty="0"/>
            <a:t> </a:t>
          </a:r>
          <a:r>
            <a:rPr lang="en-US" sz="1400" b="1" dirty="0" err="1"/>
            <a:t>communauté</a:t>
          </a:r>
          <a:r>
            <a:rPr lang="en-US" sz="1400" b="1" dirty="0"/>
            <a:t> active de </a:t>
          </a:r>
          <a:r>
            <a:rPr lang="en-US" sz="1400" b="1" dirty="0" err="1"/>
            <a:t>professionnels</a:t>
          </a:r>
          <a:r>
            <a:rPr lang="en-US" sz="1400" b="1" dirty="0"/>
            <a:t> de </a:t>
          </a:r>
          <a:r>
            <a:rPr lang="en-US" sz="1400" b="1" dirty="0" err="1"/>
            <a:t>l’information</a:t>
          </a:r>
          <a:r>
            <a:rPr lang="en-US" sz="1400" b="1" dirty="0"/>
            <a:t> </a:t>
          </a:r>
          <a:r>
            <a:rPr lang="en-US" sz="1400" b="1" dirty="0" err="1"/>
            <a:t>juridique</a:t>
          </a:r>
          <a:r>
            <a:rPr lang="en-US" sz="1400" b="1" dirty="0"/>
            <a:t>, au </a:t>
          </a:r>
          <a:r>
            <a:rPr lang="en-US" sz="1400" b="1" dirty="0" err="1"/>
            <a:t>croisement</a:t>
          </a:r>
          <a:r>
            <a:rPr lang="en-US" sz="1400" b="1" dirty="0"/>
            <a:t> des directions </a:t>
          </a:r>
          <a:r>
            <a:rPr lang="en-US" sz="1400" b="1" dirty="0" err="1"/>
            <a:t>juridiques</a:t>
          </a:r>
          <a:r>
            <a:rPr lang="en-US" sz="1400" b="1" dirty="0"/>
            <a:t>, cabinets </a:t>
          </a:r>
          <a:r>
            <a:rPr lang="en-US" sz="1400" b="1" dirty="0" err="1"/>
            <a:t>d’avocats</a:t>
          </a:r>
          <a:r>
            <a:rPr lang="en-US" sz="1400" b="1" dirty="0"/>
            <a:t>, </a:t>
          </a:r>
          <a:r>
            <a:rPr lang="en-US" sz="1400" b="1" dirty="0" err="1"/>
            <a:t>éditeurs</a:t>
          </a:r>
          <a:r>
            <a:rPr lang="en-US" sz="1400" b="1" dirty="0"/>
            <a:t> et institutions. </a:t>
          </a:r>
        </a:p>
      </dgm:t>
    </dgm:pt>
    <dgm:pt modelId="{A84E6C0B-3697-44F0-B526-890111E853FD}" type="parTrans" cxnId="{D3A6F77B-C9F7-41B5-AA7E-E464F5C39F62}">
      <dgm:prSet/>
      <dgm:spPr/>
      <dgm:t>
        <a:bodyPr/>
        <a:lstStyle/>
        <a:p>
          <a:endParaRPr lang="en-US"/>
        </a:p>
      </dgm:t>
    </dgm:pt>
    <dgm:pt modelId="{79F67826-7BB8-4CEC-9062-59CF9DC87863}" type="sibTrans" cxnId="{D3A6F77B-C9F7-41B5-AA7E-E464F5C39F62}">
      <dgm:prSet/>
      <dgm:spPr/>
      <dgm:t>
        <a:bodyPr/>
        <a:lstStyle/>
        <a:p>
          <a:endParaRPr lang="en-US"/>
        </a:p>
      </dgm:t>
    </dgm:pt>
    <dgm:pt modelId="{76AB5C53-3856-4FA4-A0D8-F4A3A8DCCC6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Vous bénéficiez d’échanges réguliers de haut niveau, d’un accès privilégié aux bonnes pratiques et d’un partage d’expériences d’une grande valeur.</a:t>
          </a:r>
          <a:endParaRPr lang="en-US" dirty="0"/>
        </a:p>
      </dgm:t>
    </dgm:pt>
    <dgm:pt modelId="{702F80C4-9932-4F8D-B6A7-03F531EFC91B}" type="parTrans" cxnId="{CA3991A4-6309-44F3-827E-6D873D5E9C5D}">
      <dgm:prSet/>
      <dgm:spPr/>
      <dgm:t>
        <a:bodyPr/>
        <a:lstStyle/>
        <a:p>
          <a:endParaRPr lang="en-US"/>
        </a:p>
      </dgm:t>
    </dgm:pt>
    <dgm:pt modelId="{52D7AC22-7031-4D9E-911C-9D526D799608}" type="sibTrans" cxnId="{CA3991A4-6309-44F3-827E-6D873D5E9C5D}">
      <dgm:prSet/>
      <dgm:spPr/>
      <dgm:t>
        <a:bodyPr/>
        <a:lstStyle/>
        <a:p>
          <a:endParaRPr lang="en-US"/>
        </a:p>
      </dgm:t>
    </dgm:pt>
    <dgm:pt modelId="{B26957F0-B145-4720-91FE-0FDDB6417C2A}" type="pres">
      <dgm:prSet presAssocID="{704604DB-543F-4595-8F75-501BB4DAF0E0}" presName="root" presStyleCnt="0">
        <dgm:presLayoutVars>
          <dgm:dir/>
          <dgm:resizeHandles val="exact"/>
        </dgm:presLayoutVars>
      </dgm:prSet>
      <dgm:spPr/>
    </dgm:pt>
    <dgm:pt modelId="{7318043D-C27F-47D6-A3F4-EA0F709D1B12}" type="pres">
      <dgm:prSet presAssocID="{7531F355-46A6-4335-AB4A-604DE40ABAA4}" presName="compNode" presStyleCnt="0"/>
      <dgm:spPr/>
    </dgm:pt>
    <dgm:pt modelId="{E18B306F-D153-422D-B021-1E801B9A6DE6}" type="pres">
      <dgm:prSet presAssocID="{7531F355-46A6-4335-AB4A-604DE40ABAA4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éconnecté"/>
        </a:ext>
      </dgm:extLst>
    </dgm:pt>
    <dgm:pt modelId="{41E12DC5-1E9D-4D4A-9E50-F4C835E323E7}" type="pres">
      <dgm:prSet presAssocID="{7531F355-46A6-4335-AB4A-604DE40ABAA4}" presName="spaceRect" presStyleCnt="0"/>
      <dgm:spPr/>
    </dgm:pt>
    <dgm:pt modelId="{F0A84943-CF32-4F8A-9D33-AE4C345A860C}" type="pres">
      <dgm:prSet presAssocID="{7531F355-46A6-4335-AB4A-604DE40ABAA4}" presName="textRect" presStyleLbl="revTx" presStyleIdx="0" presStyleCnt="2" custScaleX="109925">
        <dgm:presLayoutVars>
          <dgm:chMax val="1"/>
          <dgm:chPref val="1"/>
        </dgm:presLayoutVars>
      </dgm:prSet>
      <dgm:spPr/>
    </dgm:pt>
    <dgm:pt modelId="{7FE8DA92-C4D7-4557-8F88-233BEE4ADC55}" type="pres">
      <dgm:prSet presAssocID="{79F67826-7BB8-4CEC-9062-59CF9DC87863}" presName="sibTrans" presStyleCnt="0"/>
      <dgm:spPr/>
    </dgm:pt>
    <dgm:pt modelId="{12E9B3C5-8E14-47D0-B36B-56890519DC4D}" type="pres">
      <dgm:prSet presAssocID="{76AB5C53-3856-4FA4-A0D8-F4A3A8DCCC6C}" presName="compNode" presStyleCnt="0"/>
      <dgm:spPr/>
    </dgm:pt>
    <dgm:pt modelId="{608123FF-C799-45C9-8291-52CAA1DB9121}" type="pres">
      <dgm:prSet presAssocID="{76AB5C53-3856-4FA4-A0D8-F4A3A8DCCC6C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e"/>
        </a:ext>
      </dgm:extLst>
    </dgm:pt>
    <dgm:pt modelId="{4E7C7B86-261A-4C97-8446-E486E54DA0CC}" type="pres">
      <dgm:prSet presAssocID="{76AB5C53-3856-4FA4-A0D8-F4A3A8DCCC6C}" presName="spaceRect" presStyleCnt="0"/>
      <dgm:spPr/>
    </dgm:pt>
    <dgm:pt modelId="{8730E4F5-D94D-477F-8E43-373FBE82C5F3}" type="pres">
      <dgm:prSet presAssocID="{76AB5C53-3856-4FA4-A0D8-F4A3A8DCCC6C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D3A6F77B-C9F7-41B5-AA7E-E464F5C39F62}" srcId="{704604DB-543F-4595-8F75-501BB4DAF0E0}" destId="{7531F355-46A6-4335-AB4A-604DE40ABAA4}" srcOrd="0" destOrd="0" parTransId="{A84E6C0B-3697-44F0-B526-890111E853FD}" sibTransId="{79F67826-7BB8-4CEC-9062-59CF9DC87863}"/>
    <dgm:cxn modelId="{7E5FFD7F-7C89-4CA9-8F3B-FDF2DB614420}" type="presOf" srcId="{7531F355-46A6-4335-AB4A-604DE40ABAA4}" destId="{F0A84943-CF32-4F8A-9D33-AE4C345A860C}" srcOrd="0" destOrd="0" presId="urn:microsoft.com/office/officeart/2018/2/layout/IconLabelList"/>
    <dgm:cxn modelId="{2A609E87-7C54-4EFD-A47A-272C7C0E4D1D}" type="presOf" srcId="{704604DB-543F-4595-8F75-501BB4DAF0E0}" destId="{B26957F0-B145-4720-91FE-0FDDB6417C2A}" srcOrd="0" destOrd="0" presId="urn:microsoft.com/office/officeart/2018/2/layout/IconLabelList"/>
    <dgm:cxn modelId="{CA3991A4-6309-44F3-827E-6D873D5E9C5D}" srcId="{704604DB-543F-4595-8F75-501BB4DAF0E0}" destId="{76AB5C53-3856-4FA4-A0D8-F4A3A8DCCC6C}" srcOrd="1" destOrd="0" parTransId="{702F80C4-9932-4F8D-B6A7-03F531EFC91B}" sibTransId="{52D7AC22-7031-4D9E-911C-9D526D799608}"/>
    <dgm:cxn modelId="{AEEBEED4-4EC7-45EA-AF99-1954439D1494}" type="presOf" srcId="{76AB5C53-3856-4FA4-A0D8-F4A3A8DCCC6C}" destId="{8730E4F5-D94D-477F-8E43-373FBE82C5F3}" srcOrd="0" destOrd="0" presId="urn:microsoft.com/office/officeart/2018/2/layout/IconLabelList"/>
    <dgm:cxn modelId="{5B685DE9-9B3E-43C7-A6FB-1EC9DAD3F93D}" type="presParOf" srcId="{B26957F0-B145-4720-91FE-0FDDB6417C2A}" destId="{7318043D-C27F-47D6-A3F4-EA0F709D1B12}" srcOrd="0" destOrd="0" presId="urn:microsoft.com/office/officeart/2018/2/layout/IconLabelList"/>
    <dgm:cxn modelId="{D9E80BE4-E855-4A69-B98E-A4A9FDF8957D}" type="presParOf" srcId="{7318043D-C27F-47D6-A3F4-EA0F709D1B12}" destId="{E18B306F-D153-422D-B021-1E801B9A6DE6}" srcOrd="0" destOrd="0" presId="urn:microsoft.com/office/officeart/2018/2/layout/IconLabelList"/>
    <dgm:cxn modelId="{6B4286C3-2E2D-4EC4-95FC-93D91D8260C6}" type="presParOf" srcId="{7318043D-C27F-47D6-A3F4-EA0F709D1B12}" destId="{41E12DC5-1E9D-4D4A-9E50-F4C835E323E7}" srcOrd="1" destOrd="0" presId="urn:microsoft.com/office/officeart/2018/2/layout/IconLabelList"/>
    <dgm:cxn modelId="{F0EAEB23-F409-4D1E-A5DD-562D6B349F27}" type="presParOf" srcId="{7318043D-C27F-47D6-A3F4-EA0F709D1B12}" destId="{F0A84943-CF32-4F8A-9D33-AE4C345A860C}" srcOrd="2" destOrd="0" presId="urn:microsoft.com/office/officeart/2018/2/layout/IconLabelList"/>
    <dgm:cxn modelId="{67027AA4-54C4-4144-9D01-A83E8FF6FAD8}" type="presParOf" srcId="{B26957F0-B145-4720-91FE-0FDDB6417C2A}" destId="{7FE8DA92-C4D7-4557-8F88-233BEE4ADC55}" srcOrd="1" destOrd="0" presId="urn:microsoft.com/office/officeart/2018/2/layout/IconLabelList"/>
    <dgm:cxn modelId="{537578F5-A130-40EA-918A-6C47A7F4D499}" type="presParOf" srcId="{B26957F0-B145-4720-91FE-0FDDB6417C2A}" destId="{12E9B3C5-8E14-47D0-B36B-56890519DC4D}" srcOrd="2" destOrd="0" presId="urn:microsoft.com/office/officeart/2018/2/layout/IconLabelList"/>
    <dgm:cxn modelId="{510BD297-3ADA-425B-BED8-C83F2423E8D6}" type="presParOf" srcId="{12E9B3C5-8E14-47D0-B36B-56890519DC4D}" destId="{608123FF-C799-45C9-8291-52CAA1DB9121}" srcOrd="0" destOrd="0" presId="urn:microsoft.com/office/officeart/2018/2/layout/IconLabelList"/>
    <dgm:cxn modelId="{A129205F-3F47-43BD-88F3-AE94941133A0}" type="presParOf" srcId="{12E9B3C5-8E14-47D0-B36B-56890519DC4D}" destId="{4E7C7B86-261A-4C97-8446-E486E54DA0CC}" srcOrd="1" destOrd="0" presId="urn:microsoft.com/office/officeart/2018/2/layout/IconLabelList"/>
    <dgm:cxn modelId="{C34F388B-99A0-4A04-A6F7-EF3DBDDA1982}" type="presParOf" srcId="{12E9B3C5-8E14-47D0-B36B-56890519DC4D}" destId="{8730E4F5-D94D-477F-8E43-373FBE82C5F3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95ED93-E82C-4551-BC48-AD7CDD8E6A64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815B6CB7-DB67-4874-A06E-354A3E54195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1" dirty="0"/>
            <a:t>Vous </a:t>
          </a:r>
          <a:r>
            <a:rPr lang="en-US" sz="1400" b="1" dirty="0" err="1"/>
            <a:t>profitez</a:t>
          </a:r>
          <a:r>
            <a:rPr lang="en-US" sz="1400" b="1" dirty="0"/>
            <a:t> </a:t>
          </a:r>
          <a:r>
            <a:rPr lang="en-US" sz="1400" b="1" dirty="0" err="1"/>
            <a:t>d’au</a:t>
          </a:r>
          <a:r>
            <a:rPr lang="en-US" sz="1400" b="1" dirty="0"/>
            <a:t> </a:t>
          </a:r>
          <a:r>
            <a:rPr lang="en-US" sz="1400" b="1" dirty="0" err="1"/>
            <a:t>moins</a:t>
          </a:r>
          <a:r>
            <a:rPr lang="en-US" sz="1400" b="1" dirty="0"/>
            <a:t> trois grands </a:t>
          </a:r>
          <a:r>
            <a:rPr lang="en-US" sz="1400" b="1" dirty="0" err="1"/>
            <a:t>événements</a:t>
          </a:r>
          <a:r>
            <a:rPr lang="en-US" sz="1400" b="1" dirty="0"/>
            <a:t> par an : la Rencontre avec ..., Le Rendez vous Juriconnexion, un atelier </a:t>
          </a:r>
          <a:r>
            <a:rPr lang="en-US" sz="1400" b="1" dirty="0" err="1"/>
            <a:t>lors</a:t>
          </a:r>
          <a:r>
            <a:rPr lang="en-US" sz="1400" b="1" dirty="0"/>
            <a:t> des AG... </a:t>
          </a:r>
          <a:r>
            <a:rPr lang="en-US" sz="1400" b="1" dirty="0" err="1"/>
            <a:t>animés</a:t>
          </a:r>
          <a:r>
            <a:rPr lang="en-US" sz="1400" b="1" dirty="0"/>
            <a:t> par des pairs et des </a:t>
          </a:r>
          <a:r>
            <a:rPr lang="en-US" sz="1400" b="1" dirty="0" err="1"/>
            <a:t>intervenants</a:t>
          </a:r>
          <a:r>
            <a:rPr lang="en-US" sz="1400" b="1" dirty="0"/>
            <a:t> </a:t>
          </a:r>
          <a:r>
            <a:rPr lang="en-US" sz="1400" b="1" dirty="0" err="1"/>
            <a:t>reconnus</a:t>
          </a:r>
          <a:r>
            <a:rPr lang="en-US" sz="1400" b="1" dirty="0"/>
            <a:t>, avec des supports et </a:t>
          </a:r>
          <a:r>
            <a:rPr lang="en-US" sz="1400" b="1" dirty="0" err="1"/>
            <a:t>synthèses</a:t>
          </a:r>
          <a:r>
            <a:rPr lang="en-US" sz="1400" b="1" dirty="0"/>
            <a:t> </a:t>
          </a:r>
          <a:r>
            <a:rPr lang="en-US" sz="1400" b="1" dirty="0" err="1"/>
            <a:t>exploitables</a:t>
          </a:r>
          <a:r>
            <a:rPr lang="en-US" sz="1400" b="1" dirty="0"/>
            <a:t> au </a:t>
          </a:r>
          <a:r>
            <a:rPr lang="en-US" sz="1400" b="1" dirty="0" err="1"/>
            <a:t>quotidien</a:t>
          </a:r>
          <a:r>
            <a:rPr lang="en-US" sz="1400" b="1" dirty="0"/>
            <a:t>. </a:t>
          </a:r>
          <a:endParaRPr lang="en-US" sz="1400" dirty="0"/>
        </a:p>
      </dgm:t>
    </dgm:pt>
    <dgm:pt modelId="{99F52EF1-9F4D-4242-A02D-60E0D9EC2A4E}" type="parTrans" cxnId="{02625B16-62A2-43EA-973D-EB617914F15A}">
      <dgm:prSet/>
      <dgm:spPr/>
      <dgm:t>
        <a:bodyPr/>
        <a:lstStyle/>
        <a:p>
          <a:endParaRPr lang="en-US"/>
        </a:p>
      </dgm:t>
    </dgm:pt>
    <dgm:pt modelId="{9172A2BD-FA45-4B30-B489-3D6B8AA45A4D}" type="sibTrans" cxnId="{02625B16-62A2-43EA-973D-EB617914F15A}">
      <dgm:prSet/>
      <dgm:spPr/>
      <dgm:t>
        <a:bodyPr/>
        <a:lstStyle/>
        <a:p>
          <a:endParaRPr lang="en-US"/>
        </a:p>
      </dgm:t>
    </dgm:pt>
    <dgm:pt modelId="{4D9216FB-577B-493D-8E99-5317F25470D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Cette </a:t>
          </a:r>
          <a:r>
            <a:rPr lang="en-US" b="1" dirty="0" err="1"/>
            <a:t>offre</a:t>
          </a:r>
          <a:r>
            <a:rPr lang="en-US" b="1" dirty="0"/>
            <a:t> de </a:t>
          </a:r>
          <a:r>
            <a:rPr lang="en-US" b="1" dirty="0" err="1"/>
            <a:t>contenus</a:t>
          </a:r>
          <a:r>
            <a:rPr lang="en-US" b="1" dirty="0"/>
            <a:t> </a:t>
          </a:r>
          <a:r>
            <a:rPr lang="en-US" b="1" dirty="0" err="1"/>
            <a:t>structurés</a:t>
          </a:r>
          <a:r>
            <a:rPr lang="en-US" b="1" dirty="0"/>
            <a:t> </a:t>
          </a:r>
          <a:r>
            <a:rPr lang="en-US" b="1" dirty="0" err="1"/>
            <a:t>permet</a:t>
          </a:r>
          <a:r>
            <a:rPr lang="en-US" b="1" dirty="0"/>
            <a:t> </a:t>
          </a:r>
          <a:r>
            <a:rPr lang="en-US" b="1" dirty="0" err="1"/>
            <a:t>d’anticiper</a:t>
          </a:r>
          <a:r>
            <a:rPr lang="en-US" b="1" dirty="0"/>
            <a:t> les </a:t>
          </a:r>
          <a:r>
            <a:rPr lang="en-US" b="1" dirty="0" err="1"/>
            <a:t>évolutions</a:t>
          </a:r>
          <a:r>
            <a:rPr lang="en-US" b="1" dirty="0"/>
            <a:t> du </a:t>
          </a:r>
          <a:r>
            <a:rPr lang="en-US" b="1" dirty="0" err="1"/>
            <a:t>marché</a:t>
          </a:r>
          <a:r>
            <a:rPr lang="en-US" b="1" dirty="0"/>
            <a:t>, </a:t>
          </a:r>
          <a:r>
            <a:rPr lang="en-US" b="1" dirty="0" err="1"/>
            <a:t>d’éclairer</a:t>
          </a:r>
          <a:r>
            <a:rPr lang="en-US" b="1" dirty="0"/>
            <a:t> les choix </a:t>
          </a:r>
          <a:r>
            <a:rPr lang="en-US" b="1" dirty="0" err="1"/>
            <a:t>d’outillage</a:t>
          </a:r>
          <a:r>
            <a:rPr lang="en-US" b="1" dirty="0"/>
            <a:t> </a:t>
          </a:r>
          <a:r>
            <a:rPr lang="en-US" b="1" dirty="0" err="1"/>
            <a:t>documentaire</a:t>
          </a:r>
          <a:r>
            <a:rPr lang="en-US" b="1" dirty="0"/>
            <a:t> et de diffuser </a:t>
          </a:r>
          <a:r>
            <a:rPr lang="en-US" b="1" dirty="0" err="1"/>
            <a:t>en</a:t>
          </a:r>
          <a:r>
            <a:rPr lang="en-US" b="1" dirty="0"/>
            <a:t> interne </a:t>
          </a:r>
          <a:r>
            <a:rPr lang="en-US" b="1" dirty="0" err="1"/>
            <a:t>une</a:t>
          </a:r>
          <a:r>
            <a:rPr lang="en-US" b="1" dirty="0"/>
            <a:t> culture de </a:t>
          </a:r>
          <a:r>
            <a:rPr lang="en-US" b="1" dirty="0" err="1"/>
            <a:t>l’information</a:t>
          </a:r>
          <a:r>
            <a:rPr lang="en-US" b="1" dirty="0"/>
            <a:t> </a:t>
          </a:r>
          <a:r>
            <a:rPr lang="en-US" b="1" dirty="0" err="1"/>
            <a:t>juridique</a:t>
          </a:r>
          <a:r>
            <a:rPr lang="en-US" b="1" dirty="0"/>
            <a:t> </a:t>
          </a:r>
          <a:r>
            <a:rPr lang="en-US" b="1" dirty="0" err="1"/>
            <a:t>fondée</a:t>
          </a:r>
          <a:r>
            <a:rPr lang="en-US" b="1" dirty="0"/>
            <a:t> sur des </a:t>
          </a:r>
          <a:r>
            <a:rPr lang="en-US" b="1" dirty="0" err="1"/>
            <a:t>méthodes</a:t>
          </a:r>
          <a:r>
            <a:rPr lang="en-US" b="1" dirty="0"/>
            <a:t> </a:t>
          </a:r>
          <a:r>
            <a:rPr lang="en-US" b="1" dirty="0" err="1"/>
            <a:t>éprouvées</a:t>
          </a:r>
          <a:r>
            <a:rPr lang="en-US" b="1" dirty="0"/>
            <a:t>.</a:t>
          </a:r>
          <a:endParaRPr lang="en-US" dirty="0"/>
        </a:p>
      </dgm:t>
    </dgm:pt>
    <dgm:pt modelId="{2A9405C5-7A24-4ECC-90A7-140FAA98D76E}" type="parTrans" cxnId="{26619F82-C550-4154-BFFA-B57403D5BB95}">
      <dgm:prSet/>
      <dgm:spPr/>
      <dgm:t>
        <a:bodyPr/>
        <a:lstStyle/>
        <a:p>
          <a:endParaRPr lang="en-US"/>
        </a:p>
      </dgm:t>
    </dgm:pt>
    <dgm:pt modelId="{86FF4BDC-FDA3-4BD0-B6E9-20621618B544}" type="sibTrans" cxnId="{26619F82-C550-4154-BFFA-B57403D5BB95}">
      <dgm:prSet/>
      <dgm:spPr/>
      <dgm:t>
        <a:bodyPr/>
        <a:lstStyle/>
        <a:p>
          <a:endParaRPr lang="en-US"/>
        </a:p>
      </dgm:t>
    </dgm:pt>
    <dgm:pt modelId="{F6C01179-B9F1-49F4-A1C0-CC234CFABC61}" type="pres">
      <dgm:prSet presAssocID="{E895ED93-E82C-4551-BC48-AD7CDD8E6A64}" presName="root" presStyleCnt="0">
        <dgm:presLayoutVars>
          <dgm:dir/>
          <dgm:resizeHandles val="exact"/>
        </dgm:presLayoutVars>
      </dgm:prSet>
      <dgm:spPr/>
    </dgm:pt>
    <dgm:pt modelId="{89152BC9-F6B3-48C9-81CD-F55471B2A56F}" type="pres">
      <dgm:prSet presAssocID="{815B6CB7-DB67-4874-A06E-354A3E541959}" presName="compNode" presStyleCnt="0"/>
      <dgm:spPr/>
    </dgm:pt>
    <dgm:pt modelId="{39B1F913-61BB-48FA-B4D7-3990F2853B31}" type="pres">
      <dgm:prSet presAssocID="{815B6CB7-DB67-4874-A06E-354A3E541959}" presName="iconRect" presStyleLbl="node1" presStyleIdx="0" presStyleCnt="2" custLinFactNeighborX="15646" custLinFactNeighborY="7754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rveur"/>
        </a:ext>
      </dgm:extLst>
    </dgm:pt>
    <dgm:pt modelId="{E78F4002-1F19-426D-8ACB-090915712395}" type="pres">
      <dgm:prSet presAssocID="{815B6CB7-DB67-4874-A06E-354A3E541959}" presName="spaceRect" presStyleCnt="0"/>
      <dgm:spPr/>
    </dgm:pt>
    <dgm:pt modelId="{D409D2A5-939C-4EE8-AA4D-54621DED870B}" type="pres">
      <dgm:prSet presAssocID="{815B6CB7-DB67-4874-A06E-354A3E541959}" presName="textRect" presStyleLbl="revTx" presStyleIdx="0" presStyleCnt="2">
        <dgm:presLayoutVars>
          <dgm:chMax val="1"/>
          <dgm:chPref val="1"/>
        </dgm:presLayoutVars>
      </dgm:prSet>
      <dgm:spPr/>
    </dgm:pt>
    <dgm:pt modelId="{6BF89C63-5B98-4082-AE12-118483BADB5D}" type="pres">
      <dgm:prSet presAssocID="{9172A2BD-FA45-4B30-B489-3D6B8AA45A4D}" presName="sibTrans" presStyleCnt="0"/>
      <dgm:spPr/>
    </dgm:pt>
    <dgm:pt modelId="{93FE47F1-5A28-4BBC-89D1-177E0F724F6E}" type="pres">
      <dgm:prSet presAssocID="{4D9216FB-577B-493D-8E99-5317F25470D2}" presName="compNode" presStyleCnt="0"/>
      <dgm:spPr/>
    </dgm:pt>
    <dgm:pt modelId="{FAC1DD27-1813-4159-87B6-C6F8872803A5}" type="pres">
      <dgm:prSet presAssocID="{4D9216FB-577B-493D-8E99-5317F25470D2}" presName="iconRect" presStyleLbl="node1" presStyleIdx="1" presStyleCnt="2" custLinFactNeighborX="1479" custLinFactNeighborY="989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EFEB7A0A-8E8D-4CF3-BD61-60C24812EA21}" type="pres">
      <dgm:prSet presAssocID="{4D9216FB-577B-493D-8E99-5317F25470D2}" presName="spaceRect" presStyleCnt="0"/>
      <dgm:spPr/>
    </dgm:pt>
    <dgm:pt modelId="{6F00D708-F645-41B1-ABC8-ECB1794CB57A}" type="pres">
      <dgm:prSet presAssocID="{4D9216FB-577B-493D-8E99-5317F25470D2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02625B16-62A2-43EA-973D-EB617914F15A}" srcId="{E895ED93-E82C-4551-BC48-AD7CDD8E6A64}" destId="{815B6CB7-DB67-4874-A06E-354A3E541959}" srcOrd="0" destOrd="0" parTransId="{99F52EF1-9F4D-4242-A02D-60E0D9EC2A4E}" sibTransId="{9172A2BD-FA45-4B30-B489-3D6B8AA45A4D}"/>
    <dgm:cxn modelId="{FA97421F-7710-4B29-9D47-2834FF410EDC}" type="presOf" srcId="{4D9216FB-577B-493D-8E99-5317F25470D2}" destId="{6F00D708-F645-41B1-ABC8-ECB1794CB57A}" srcOrd="0" destOrd="0" presId="urn:microsoft.com/office/officeart/2018/2/layout/IconLabelList"/>
    <dgm:cxn modelId="{26619F82-C550-4154-BFFA-B57403D5BB95}" srcId="{E895ED93-E82C-4551-BC48-AD7CDD8E6A64}" destId="{4D9216FB-577B-493D-8E99-5317F25470D2}" srcOrd="1" destOrd="0" parTransId="{2A9405C5-7A24-4ECC-90A7-140FAA98D76E}" sibTransId="{86FF4BDC-FDA3-4BD0-B6E9-20621618B544}"/>
    <dgm:cxn modelId="{5B09B387-EEC8-4DFF-B388-5F36F6083DCA}" type="presOf" srcId="{E895ED93-E82C-4551-BC48-AD7CDD8E6A64}" destId="{F6C01179-B9F1-49F4-A1C0-CC234CFABC61}" srcOrd="0" destOrd="0" presId="urn:microsoft.com/office/officeart/2018/2/layout/IconLabelList"/>
    <dgm:cxn modelId="{ED151ECB-3463-4FC7-94F0-207916CEAEEB}" type="presOf" srcId="{815B6CB7-DB67-4874-A06E-354A3E541959}" destId="{D409D2A5-939C-4EE8-AA4D-54621DED870B}" srcOrd="0" destOrd="0" presId="urn:microsoft.com/office/officeart/2018/2/layout/IconLabelList"/>
    <dgm:cxn modelId="{88C0CC19-5354-4948-A92C-09DDD98DD719}" type="presParOf" srcId="{F6C01179-B9F1-49F4-A1C0-CC234CFABC61}" destId="{89152BC9-F6B3-48C9-81CD-F55471B2A56F}" srcOrd="0" destOrd="0" presId="urn:microsoft.com/office/officeart/2018/2/layout/IconLabelList"/>
    <dgm:cxn modelId="{97CFDE6D-36A4-4F0A-8B80-8630ABCE6F29}" type="presParOf" srcId="{89152BC9-F6B3-48C9-81CD-F55471B2A56F}" destId="{39B1F913-61BB-48FA-B4D7-3990F2853B31}" srcOrd="0" destOrd="0" presId="urn:microsoft.com/office/officeart/2018/2/layout/IconLabelList"/>
    <dgm:cxn modelId="{04C8A8E2-F77F-4C10-878E-A806855989C4}" type="presParOf" srcId="{89152BC9-F6B3-48C9-81CD-F55471B2A56F}" destId="{E78F4002-1F19-426D-8ACB-090915712395}" srcOrd="1" destOrd="0" presId="urn:microsoft.com/office/officeart/2018/2/layout/IconLabelList"/>
    <dgm:cxn modelId="{DA1390E3-9712-4217-A2A4-BED1730DF384}" type="presParOf" srcId="{89152BC9-F6B3-48C9-81CD-F55471B2A56F}" destId="{D409D2A5-939C-4EE8-AA4D-54621DED870B}" srcOrd="2" destOrd="0" presId="urn:microsoft.com/office/officeart/2018/2/layout/IconLabelList"/>
    <dgm:cxn modelId="{0036FA7C-706D-42C7-85B7-2E4E8B8BA6CA}" type="presParOf" srcId="{F6C01179-B9F1-49F4-A1C0-CC234CFABC61}" destId="{6BF89C63-5B98-4082-AE12-118483BADB5D}" srcOrd="1" destOrd="0" presId="urn:microsoft.com/office/officeart/2018/2/layout/IconLabelList"/>
    <dgm:cxn modelId="{071DD3C6-70FB-46D4-A480-E933D5C8E9F8}" type="presParOf" srcId="{F6C01179-B9F1-49F4-A1C0-CC234CFABC61}" destId="{93FE47F1-5A28-4BBC-89D1-177E0F724F6E}" srcOrd="2" destOrd="0" presId="urn:microsoft.com/office/officeart/2018/2/layout/IconLabelList"/>
    <dgm:cxn modelId="{54E0CA3F-F7B0-403C-AFF8-003B65D3D028}" type="presParOf" srcId="{93FE47F1-5A28-4BBC-89D1-177E0F724F6E}" destId="{FAC1DD27-1813-4159-87B6-C6F8872803A5}" srcOrd="0" destOrd="0" presId="urn:microsoft.com/office/officeart/2018/2/layout/IconLabelList"/>
    <dgm:cxn modelId="{6B05F62C-5E27-4A14-9D62-BD6246C193C5}" type="presParOf" srcId="{93FE47F1-5A28-4BBC-89D1-177E0F724F6E}" destId="{EFEB7A0A-8E8D-4CF3-BD61-60C24812EA21}" srcOrd="1" destOrd="0" presId="urn:microsoft.com/office/officeart/2018/2/layout/IconLabelList"/>
    <dgm:cxn modelId="{D511DAC8-ED66-40AF-AFB9-10CB0280F70E}" type="presParOf" srcId="{93FE47F1-5A28-4BBC-89D1-177E0F724F6E}" destId="{6F00D708-F645-41B1-ABC8-ECB1794CB57A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615FD93-8F28-4F4A-A3FB-814B8660F601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E7F62833-77AE-458C-8923-C83729DA6CD5}">
      <dgm:prSet custT="1"/>
      <dgm:spPr/>
      <dgm:t>
        <a:bodyPr/>
        <a:lstStyle/>
        <a:p>
          <a:r>
            <a:rPr lang="en-US" sz="1200" b="1" dirty="0"/>
            <a:t>Juriconnexion </a:t>
          </a:r>
          <a:r>
            <a:rPr lang="en-US" sz="1200" b="1" dirty="0" err="1"/>
            <a:t>porte</a:t>
          </a:r>
          <a:r>
            <a:rPr lang="en-US" sz="1200" b="1" dirty="0"/>
            <a:t> la voix des </a:t>
          </a:r>
          <a:r>
            <a:rPr lang="en-US" sz="1200" b="1" dirty="0" err="1"/>
            <a:t>professionnels</a:t>
          </a:r>
          <a:r>
            <a:rPr lang="en-US" sz="1200" b="1" dirty="0"/>
            <a:t> de </a:t>
          </a:r>
          <a:r>
            <a:rPr lang="en-US" sz="1200" b="1" dirty="0" err="1"/>
            <a:t>l’information</a:t>
          </a:r>
          <a:r>
            <a:rPr lang="en-US" sz="1200" b="1" dirty="0"/>
            <a:t> </a:t>
          </a:r>
          <a:r>
            <a:rPr lang="en-US" sz="1200" b="1" dirty="0" err="1"/>
            <a:t>juridique</a:t>
          </a:r>
          <a:r>
            <a:rPr lang="en-US" sz="1200" b="1" dirty="0"/>
            <a:t> </a:t>
          </a:r>
          <a:r>
            <a:rPr lang="en-US" sz="1200" b="1" dirty="0" err="1"/>
            <a:t>auprès</a:t>
          </a:r>
          <a:r>
            <a:rPr lang="en-US" sz="1200" b="1" dirty="0"/>
            <a:t> des </a:t>
          </a:r>
          <a:r>
            <a:rPr lang="en-US" sz="1200" b="1" dirty="0" err="1"/>
            <a:t>acteurs</a:t>
          </a:r>
          <a:r>
            <a:rPr lang="en-US" sz="1200" b="1" dirty="0"/>
            <a:t> publics et </a:t>
          </a:r>
          <a:r>
            <a:rPr lang="en-US" sz="1200" b="1" dirty="0" err="1"/>
            <a:t>privés</a:t>
          </a:r>
          <a:r>
            <a:rPr lang="en-US" sz="1200" b="1" dirty="0"/>
            <a:t>, </a:t>
          </a:r>
          <a:r>
            <a:rPr lang="en-US" sz="1200" b="1" dirty="0" err="1"/>
            <a:t>contribuant</a:t>
          </a:r>
          <a:r>
            <a:rPr lang="en-US" sz="1200" b="1" dirty="0"/>
            <a:t> à des positions collectives sur </a:t>
          </a:r>
          <a:r>
            <a:rPr lang="en-US" sz="1200" b="1" dirty="0" err="1"/>
            <a:t>l’accès</a:t>
          </a:r>
          <a:r>
            <a:rPr lang="en-US" sz="1200" b="1" dirty="0"/>
            <a:t> au </a:t>
          </a:r>
          <a:r>
            <a:rPr lang="en-US" sz="1400" b="1" dirty="0"/>
            <a:t>droit</a:t>
          </a:r>
          <a:r>
            <a:rPr lang="en-US" sz="1200" b="1" dirty="0"/>
            <a:t>, </a:t>
          </a:r>
          <a:r>
            <a:rPr lang="en-US" sz="1200" b="1" dirty="0" err="1"/>
            <a:t>l’interopérabilité</a:t>
          </a:r>
          <a:r>
            <a:rPr lang="en-US" sz="1200" b="1" dirty="0"/>
            <a:t> et la </a:t>
          </a:r>
          <a:r>
            <a:rPr lang="en-US" sz="1200" b="1" dirty="0" err="1"/>
            <a:t>qualité</a:t>
          </a:r>
          <a:r>
            <a:rPr lang="en-US" sz="1200" b="1" dirty="0"/>
            <a:t> des données. </a:t>
          </a:r>
        </a:p>
      </dgm:t>
    </dgm:pt>
    <dgm:pt modelId="{239A3219-7D1D-4C58-A05D-CF298B622271}" type="parTrans" cxnId="{76723473-A63A-4A4F-B759-CE7190C1E779}">
      <dgm:prSet/>
      <dgm:spPr/>
      <dgm:t>
        <a:bodyPr/>
        <a:lstStyle/>
        <a:p>
          <a:endParaRPr lang="en-US"/>
        </a:p>
      </dgm:t>
    </dgm:pt>
    <dgm:pt modelId="{CBD1E5EF-E533-4F4D-A415-B4F714706978}" type="sibTrans" cxnId="{76723473-A63A-4A4F-B759-CE7190C1E779}">
      <dgm:prSet/>
      <dgm:spPr/>
      <dgm:t>
        <a:bodyPr/>
        <a:lstStyle/>
        <a:p>
          <a:endParaRPr lang="en-US"/>
        </a:p>
      </dgm:t>
    </dgm:pt>
    <dgm:pt modelId="{D0D487D8-570B-4CC1-A089-B917EAFA9D08}">
      <dgm:prSet/>
      <dgm:spPr/>
      <dgm:t>
        <a:bodyPr/>
        <a:lstStyle/>
        <a:p>
          <a:r>
            <a:rPr lang="en-US" b="1" dirty="0" err="1"/>
            <a:t>L’adhésion</a:t>
          </a:r>
          <a:r>
            <a:rPr lang="en-US" b="1" dirty="0"/>
            <a:t> </a:t>
          </a:r>
          <a:r>
            <a:rPr lang="en-US" b="1" dirty="0" err="1"/>
            <a:t>renforce</a:t>
          </a:r>
          <a:r>
            <a:rPr lang="en-US" b="1" dirty="0"/>
            <a:t> la </a:t>
          </a:r>
          <a:r>
            <a:rPr lang="en-US" b="1" dirty="0" err="1"/>
            <a:t>professionnalisation</a:t>
          </a:r>
          <a:r>
            <a:rPr lang="en-US" b="1" dirty="0"/>
            <a:t> des équipes par </a:t>
          </a:r>
          <a:r>
            <a:rPr lang="en-US" b="1" dirty="0" err="1"/>
            <a:t>l’acquisition</a:t>
          </a:r>
          <a:r>
            <a:rPr lang="en-US" b="1" dirty="0"/>
            <a:t> de </a:t>
          </a:r>
          <a:r>
            <a:rPr lang="en-US" b="1" dirty="0" err="1"/>
            <a:t>compétences</a:t>
          </a:r>
          <a:r>
            <a:rPr lang="en-US" b="1" dirty="0"/>
            <a:t> </a:t>
          </a:r>
          <a:r>
            <a:rPr lang="en-US" b="1" dirty="0" err="1"/>
            <a:t>immédiatement</a:t>
          </a:r>
          <a:r>
            <a:rPr lang="en-US" b="1" dirty="0"/>
            <a:t> </a:t>
          </a:r>
          <a:r>
            <a:rPr lang="en-US" b="1" dirty="0" err="1"/>
            <a:t>mobilisables</a:t>
          </a:r>
          <a:r>
            <a:rPr lang="en-US" b="1" dirty="0"/>
            <a:t>, la </a:t>
          </a:r>
          <a:r>
            <a:rPr lang="en-US" b="1" dirty="0" err="1"/>
            <a:t>capitalisation</a:t>
          </a:r>
          <a:r>
            <a:rPr lang="en-US" b="1" dirty="0"/>
            <a:t> sur des benchmarks et la mise </a:t>
          </a:r>
          <a:r>
            <a:rPr lang="en-US" b="1" dirty="0" err="1"/>
            <a:t>en</a:t>
          </a:r>
          <a:r>
            <a:rPr lang="en-US" b="1" dirty="0"/>
            <a:t> place </a:t>
          </a:r>
          <a:r>
            <a:rPr lang="en-US" b="1" dirty="0" err="1"/>
            <a:t>d’indicateurs</a:t>
          </a:r>
          <a:r>
            <a:rPr lang="en-US" b="1" dirty="0"/>
            <a:t> de performance. </a:t>
          </a:r>
          <a:endParaRPr lang="en-US" dirty="0"/>
        </a:p>
      </dgm:t>
    </dgm:pt>
    <dgm:pt modelId="{7E4E609D-D48B-43AF-A9BD-3B01CB247FE4}" type="parTrans" cxnId="{9AC70FBD-CC98-448D-BE14-6A1CC63E703B}">
      <dgm:prSet/>
      <dgm:spPr/>
      <dgm:t>
        <a:bodyPr/>
        <a:lstStyle/>
        <a:p>
          <a:endParaRPr lang="en-US"/>
        </a:p>
      </dgm:t>
    </dgm:pt>
    <dgm:pt modelId="{AF28991C-DCD7-4FD2-A4A0-0D18C7CC9BCE}" type="sibTrans" cxnId="{9AC70FBD-CC98-448D-BE14-6A1CC63E703B}">
      <dgm:prSet/>
      <dgm:spPr/>
      <dgm:t>
        <a:bodyPr/>
        <a:lstStyle/>
        <a:p>
          <a:endParaRPr lang="en-US"/>
        </a:p>
      </dgm:t>
    </dgm:pt>
    <dgm:pt modelId="{A1F48451-CEC0-484B-BAF4-5F5E8D183B33}">
      <dgm:prSet/>
      <dgm:spPr/>
      <dgm:t>
        <a:bodyPr/>
        <a:lstStyle/>
        <a:p>
          <a:r>
            <a:rPr lang="en-US" b="1" dirty="0"/>
            <a:t>En </a:t>
          </a:r>
          <a:r>
            <a:rPr lang="en-US" b="1" dirty="0" err="1"/>
            <a:t>somme</a:t>
          </a:r>
          <a:r>
            <a:rPr lang="en-US" b="1" dirty="0"/>
            <a:t>, </a:t>
          </a:r>
          <a:r>
            <a:rPr lang="en-US" b="1" dirty="0" err="1"/>
            <a:t>c’est</a:t>
          </a:r>
          <a:r>
            <a:rPr lang="en-US" b="1" dirty="0"/>
            <a:t> un levier </a:t>
          </a:r>
          <a:r>
            <a:rPr lang="en-US" b="1" dirty="0" err="1"/>
            <a:t>d’innovation</a:t>
          </a:r>
          <a:r>
            <a:rPr lang="en-US" b="1" dirty="0"/>
            <a:t> pour </a:t>
          </a:r>
          <a:r>
            <a:rPr lang="en-US" b="1" dirty="0" err="1"/>
            <a:t>votre</a:t>
          </a:r>
          <a:r>
            <a:rPr lang="en-US" b="1" dirty="0"/>
            <a:t> </a:t>
          </a:r>
          <a:r>
            <a:rPr lang="en-US" b="1" dirty="0" err="1"/>
            <a:t>organisation</a:t>
          </a:r>
          <a:r>
            <a:rPr lang="en-US" b="1" dirty="0"/>
            <a:t> !</a:t>
          </a:r>
          <a:endParaRPr lang="en-US" dirty="0"/>
        </a:p>
      </dgm:t>
    </dgm:pt>
    <dgm:pt modelId="{CB9EECDC-9953-4DC0-89A6-AF5D1A57D47B}" type="parTrans" cxnId="{35A487A1-A004-48AC-9FCD-3157661B8232}">
      <dgm:prSet/>
      <dgm:spPr/>
      <dgm:t>
        <a:bodyPr/>
        <a:lstStyle/>
        <a:p>
          <a:endParaRPr lang="en-US"/>
        </a:p>
      </dgm:t>
    </dgm:pt>
    <dgm:pt modelId="{7B945644-CC72-41F4-9029-837053BA3A16}" type="sibTrans" cxnId="{35A487A1-A004-48AC-9FCD-3157661B8232}">
      <dgm:prSet/>
      <dgm:spPr/>
      <dgm:t>
        <a:bodyPr/>
        <a:lstStyle/>
        <a:p>
          <a:endParaRPr lang="en-US"/>
        </a:p>
      </dgm:t>
    </dgm:pt>
    <dgm:pt modelId="{649F720C-8E9A-4587-A5FC-C29DF61B0E3F}" type="pres">
      <dgm:prSet presAssocID="{0615FD93-8F28-4F4A-A3FB-814B8660F601}" presName="root" presStyleCnt="0">
        <dgm:presLayoutVars>
          <dgm:dir/>
          <dgm:resizeHandles val="exact"/>
        </dgm:presLayoutVars>
      </dgm:prSet>
      <dgm:spPr/>
    </dgm:pt>
    <dgm:pt modelId="{9B3DCCB3-DC09-4B8B-B259-05F03B439A67}" type="pres">
      <dgm:prSet presAssocID="{E7F62833-77AE-458C-8923-C83729DA6CD5}" presName="compNode" presStyleCnt="0"/>
      <dgm:spPr/>
    </dgm:pt>
    <dgm:pt modelId="{2D94E1BD-1D30-4BDE-8473-132090A9AFAB}" type="pres">
      <dgm:prSet presAssocID="{E7F62833-77AE-458C-8923-C83729DA6CD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férencier"/>
        </a:ext>
      </dgm:extLst>
    </dgm:pt>
    <dgm:pt modelId="{81D3A017-1F7A-42AE-8A3B-1BC08206B95B}" type="pres">
      <dgm:prSet presAssocID="{E7F62833-77AE-458C-8923-C83729DA6CD5}" presName="spaceRect" presStyleCnt="0"/>
      <dgm:spPr/>
    </dgm:pt>
    <dgm:pt modelId="{2A25FA8D-35FA-4546-9601-ECF5B8DE5A06}" type="pres">
      <dgm:prSet presAssocID="{E7F62833-77AE-458C-8923-C83729DA6CD5}" presName="textRect" presStyleLbl="revTx" presStyleIdx="0" presStyleCnt="3">
        <dgm:presLayoutVars>
          <dgm:chMax val="1"/>
          <dgm:chPref val="1"/>
        </dgm:presLayoutVars>
      </dgm:prSet>
      <dgm:spPr/>
    </dgm:pt>
    <dgm:pt modelId="{045B3378-D319-42E9-A791-C513E286422B}" type="pres">
      <dgm:prSet presAssocID="{CBD1E5EF-E533-4F4D-A415-B4F714706978}" presName="sibTrans" presStyleCnt="0"/>
      <dgm:spPr/>
    </dgm:pt>
    <dgm:pt modelId="{68B718BC-2F03-41C1-B618-4228E88C4319}" type="pres">
      <dgm:prSet presAssocID="{D0D487D8-570B-4CC1-A089-B917EAFA9D08}" presName="compNode" presStyleCnt="0"/>
      <dgm:spPr/>
    </dgm:pt>
    <dgm:pt modelId="{CCE2C593-0A68-4179-9968-3EC82C7E98AF}" type="pres">
      <dgm:prSet presAssocID="{D0D487D8-570B-4CC1-A089-B917EAFA9D0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024D0797-88A4-4D69-8528-7E1982D3BD4B}" type="pres">
      <dgm:prSet presAssocID="{D0D487D8-570B-4CC1-A089-B917EAFA9D08}" presName="spaceRect" presStyleCnt="0"/>
      <dgm:spPr/>
    </dgm:pt>
    <dgm:pt modelId="{B739C43C-70B5-47B9-9480-4535E6CEFD5D}" type="pres">
      <dgm:prSet presAssocID="{D0D487D8-570B-4CC1-A089-B917EAFA9D08}" presName="textRect" presStyleLbl="revTx" presStyleIdx="1" presStyleCnt="3">
        <dgm:presLayoutVars>
          <dgm:chMax val="1"/>
          <dgm:chPref val="1"/>
        </dgm:presLayoutVars>
      </dgm:prSet>
      <dgm:spPr/>
    </dgm:pt>
    <dgm:pt modelId="{38A3A616-7CFF-4CDB-9725-1A3532C8D1CE}" type="pres">
      <dgm:prSet presAssocID="{AF28991C-DCD7-4FD2-A4A0-0D18C7CC9BCE}" presName="sibTrans" presStyleCnt="0"/>
      <dgm:spPr/>
    </dgm:pt>
    <dgm:pt modelId="{2BDC19FC-5DE9-439C-BEE8-CBFA6202DFA7}" type="pres">
      <dgm:prSet presAssocID="{A1F48451-CEC0-484B-BAF4-5F5E8D183B33}" presName="compNode" presStyleCnt="0"/>
      <dgm:spPr/>
    </dgm:pt>
    <dgm:pt modelId="{DDF3AB63-B0CE-4466-AEA5-507A7A0B30D1}" type="pres">
      <dgm:prSet presAssocID="{A1F48451-CEC0-484B-BAF4-5F5E8D183B3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érarchie"/>
        </a:ext>
      </dgm:extLst>
    </dgm:pt>
    <dgm:pt modelId="{4F90FF9A-098B-4486-A379-D4CAD385477A}" type="pres">
      <dgm:prSet presAssocID="{A1F48451-CEC0-484B-BAF4-5F5E8D183B33}" presName="spaceRect" presStyleCnt="0"/>
      <dgm:spPr/>
    </dgm:pt>
    <dgm:pt modelId="{47BDC015-E33F-4D18-BA1A-53D41049D905}" type="pres">
      <dgm:prSet presAssocID="{A1F48451-CEC0-484B-BAF4-5F5E8D183B33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52EA8B36-F8E9-41F2-AC2C-55A61597CF5F}" type="presOf" srcId="{A1F48451-CEC0-484B-BAF4-5F5E8D183B33}" destId="{47BDC015-E33F-4D18-BA1A-53D41049D905}" srcOrd="0" destOrd="0" presId="urn:microsoft.com/office/officeart/2018/2/layout/IconLabelList"/>
    <dgm:cxn modelId="{B6C6175D-23FA-44EF-B425-D669BBBCB3A0}" type="presOf" srcId="{D0D487D8-570B-4CC1-A089-B917EAFA9D08}" destId="{B739C43C-70B5-47B9-9480-4535E6CEFD5D}" srcOrd="0" destOrd="0" presId="urn:microsoft.com/office/officeart/2018/2/layout/IconLabelList"/>
    <dgm:cxn modelId="{950AB745-6519-4AC3-9154-E706EC5081B2}" type="presOf" srcId="{0615FD93-8F28-4F4A-A3FB-814B8660F601}" destId="{649F720C-8E9A-4587-A5FC-C29DF61B0E3F}" srcOrd="0" destOrd="0" presId="urn:microsoft.com/office/officeart/2018/2/layout/IconLabelList"/>
    <dgm:cxn modelId="{76723473-A63A-4A4F-B759-CE7190C1E779}" srcId="{0615FD93-8F28-4F4A-A3FB-814B8660F601}" destId="{E7F62833-77AE-458C-8923-C83729DA6CD5}" srcOrd="0" destOrd="0" parTransId="{239A3219-7D1D-4C58-A05D-CF298B622271}" sibTransId="{CBD1E5EF-E533-4F4D-A415-B4F714706978}"/>
    <dgm:cxn modelId="{35A487A1-A004-48AC-9FCD-3157661B8232}" srcId="{0615FD93-8F28-4F4A-A3FB-814B8660F601}" destId="{A1F48451-CEC0-484B-BAF4-5F5E8D183B33}" srcOrd="2" destOrd="0" parTransId="{CB9EECDC-9953-4DC0-89A6-AF5D1A57D47B}" sibTransId="{7B945644-CC72-41F4-9029-837053BA3A16}"/>
    <dgm:cxn modelId="{9AC70FBD-CC98-448D-BE14-6A1CC63E703B}" srcId="{0615FD93-8F28-4F4A-A3FB-814B8660F601}" destId="{D0D487D8-570B-4CC1-A089-B917EAFA9D08}" srcOrd="1" destOrd="0" parTransId="{7E4E609D-D48B-43AF-A9BD-3B01CB247FE4}" sibTransId="{AF28991C-DCD7-4FD2-A4A0-0D18C7CC9BCE}"/>
    <dgm:cxn modelId="{8D9F4ED3-8B3F-41C2-B396-DE3F35F6F101}" type="presOf" srcId="{E7F62833-77AE-458C-8923-C83729DA6CD5}" destId="{2A25FA8D-35FA-4546-9601-ECF5B8DE5A06}" srcOrd="0" destOrd="0" presId="urn:microsoft.com/office/officeart/2018/2/layout/IconLabelList"/>
    <dgm:cxn modelId="{66CE644A-6F16-408E-A531-6EADFD61B8C0}" type="presParOf" srcId="{649F720C-8E9A-4587-A5FC-C29DF61B0E3F}" destId="{9B3DCCB3-DC09-4B8B-B259-05F03B439A67}" srcOrd="0" destOrd="0" presId="urn:microsoft.com/office/officeart/2018/2/layout/IconLabelList"/>
    <dgm:cxn modelId="{1FAADE9B-1EFC-4DBB-8027-4CDFCB277B51}" type="presParOf" srcId="{9B3DCCB3-DC09-4B8B-B259-05F03B439A67}" destId="{2D94E1BD-1D30-4BDE-8473-132090A9AFAB}" srcOrd="0" destOrd="0" presId="urn:microsoft.com/office/officeart/2018/2/layout/IconLabelList"/>
    <dgm:cxn modelId="{69BFD70E-A454-4682-BB93-49AA40C85BF7}" type="presParOf" srcId="{9B3DCCB3-DC09-4B8B-B259-05F03B439A67}" destId="{81D3A017-1F7A-42AE-8A3B-1BC08206B95B}" srcOrd="1" destOrd="0" presId="urn:microsoft.com/office/officeart/2018/2/layout/IconLabelList"/>
    <dgm:cxn modelId="{DBD887C3-DE9E-42AC-888B-257970012E33}" type="presParOf" srcId="{9B3DCCB3-DC09-4B8B-B259-05F03B439A67}" destId="{2A25FA8D-35FA-4546-9601-ECF5B8DE5A06}" srcOrd="2" destOrd="0" presId="urn:microsoft.com/office/officeart/2018/2/layout/IconLabelList"/>
    <dgm:cxn modelId="{2BAABE01-A219-49F7-93C1-932F384AA37B}" type="presParOf" srcId="{649F720C-8E9A-4587-A5FC-C29DF61B0E3F}" destId="{045B3378-D319-42E9-A791-C513E286422B}" srcOrd="1" destOrd="0" presId="urn:microsoft.com/office/officeart/2018/2/layout/IconLabelList"/>
    <dgm:cxn modelId="{1F7CD0BE-A880-48BC-B9D6-05434115B552}" type="presParOf" srcId="{649F720C-8E9A-4587-A5FC-C29DF61B0E3F}" destId="{68B718BC-2F03-41C1-B618-4228E88C4319}" srcOrd="2" destOrd="0" presId="urn:microsoft.com/office/officeart/2018/2/layout/IconLabelList"/>
    <dgm:cxn modelId="{9F8424AC-3F27-49AB-B914-7FC6C35BED27}" type="presParOf" srcId="{68B718BC-2F03-41C1-B618-4228E88C4319}" destId="{CCE2C593-0A68-4179-9968-3EC82C7E98AF}" srcOrd="0" destOrd="0" presId="urn:microsoft.com/office/officeart/2018/2/layout/IconLabelList"/>
    <dgm:cxn modelId="{08CE94B3-1ED4-4AD2-91A1-2B40570D8050}" type="presParOf" srcId="{68B718BC-2F03-41C1-B618-4228E88C4319}" destId="{024D0797-88A4-4D69-8528-7E1982D3BD4B}" srcOrd="1" destOrd="0" presId="urn:microsoft.com/office/officeart/2018/2/layout/IconLabelList"/>
    <dgm:cxn modelId="{60F96E66-6445-409F-B97F-28EDBD08519E}" type="presParOf" srcId="{68B718BC-2F03-41C1-B618-4228E88C4319}" destId="{B739C43C-70B5-47B9-9480-4535E6CEFD5D}" srcOrd="2" destOrd="0" presId="urn:microsoft.com/office/officeart/2018/2/layout/IconLabelList"/>
    <dgm:cxn modelId="{25C7F4EB-BADB-4EF8-9A70-A9FC3B3DFD3C}" type="presParOf" srcId="{649F720C-8E9A-4587-A5FC-C29DF61B0E3F}" destId="{38A3A616-7CFF-4CDB-9725-1A3532C8D1CE}" srcOrd="3" destOrd="0" presId="urn:microsoft.com/office/officeart/2018/2/layout/IconLabelList"/>
    <dgm:cxn modelId="{8ABC69DC-2757-4AE8-B27E-1C6431118AD6}" type="presParOf" srcId="{649F720C-8E9A-4587-A5FC-C29DF61B0E3F}" destId="{2BDC19FC-5DE9-439C-BEE8-CBFA6202DFA7}" srcOrd="4" destOrd="0" presId="urn:microsoft.com/office/officeart/2018/2/layout/IconLabelList"/>
    <dgm:cxn modelId="{E4876B1F-FFD1-4580-A4D1-388BAFE624F0}" type="presParOf" srcId="{2BDC19FC-5DE9-439C-BEE8-CBFA6202DFA7}" destId="{DDF3AB63-B0CE-4466-AEA5-507A7A0B30D1}" srcOrd="0" destOrd="0" presId="urn:microsoft.com/office/officeart/2018/2/layout/IconLabelList"/>
    <dgm:cxn modelId="{E6DB547A-F57F-4B73-B5B9-E73E9B46028C}" type="presParOf" srcId="{2BDC19FC-5DE9-439C-BEE8-CBFA6202DFA7}" destId="{4F90FF9A-098B-4486-A379-D4CAD385477A}" srcOrd="1" destOrd="0" presId="urn:microsoft.com/office/officeart/2018/2/layout/IconLabelList"/>
    <dgm:cxn modelId="{CA88D30E-FDC0-4328-8091-061140BC9DBE}" type="presParOf" srcId="{2BDC19FC-5DE9-439C-BEE8-CBFA6202DFA7}" destId="{47BDC015-E33F-4D18-BA1A-53D41049D905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7421942-CAA4-4E1B-9F65-F5D40631BF1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38D2DAB-2D3E-4365-8959-0A2139B55A21}">
      <dgm:prSet/>
      <dgm:spPr/>
      <dgm:t>
        <a:bodyPr/>
        <a:lstStyle/>
        <a:p>
          <a:r>
            <a:rPr lang="en-US" dirty="0" err="1"/>
            <a:t>Juriconnexio</a:t>
          </a:r>
          <a:r>
            <a:rPr lang="en-US" b="1" dirty="0" err="1"/>
            <a:t>n</a:t>
          </a:r>
          <a:r>
            <a:rPr lang="en-US" b="1" dirty="0"/>
            <a:t> a </a:t>
          </a:r>
          <a:r>
            <a:rPr lang="en-US" b="1" dirty="0" err="1"/>
            <a:t>crée</a:t>
          </a:r>
          <a:r>
            <a:rPr lang="en-US" b="1" dirty="0"/>
            <a:t> </a:t>
          </a:r>
          <a:r>
            <a:rPr lang="en-US" b="1" dirty="0" err="1"/>
            <a:t>cette</a:t>
          </a:r>
          <a:r>
            <a:rPr lang="en-US" b="1" dirty="0"/>
            <a:t> </a:t>
          </a:r>
          <a:r>
            <a:rPr lang="en-US" b="1" dirty="0" err="1"/>
            <a:t>année</a:t>
          </a:r>
          <a:r>
            <a:rPr lang="en-US" b="1" dirty="0"/>
            <a:t> un </a:t>
          </a:r>
          <a:r>
            <a:rPr lang="en-US" b="1" dirty="0" err="1">
              <a:solidFill>
                <a:srgbClr val="0D85AE"/>
              </a:solidFill>
            </a:rPr>
            <a:t>groupe</a:t>
          </a:r>
          <a:r>
            <a:rPr lang="en-US" b="1" dirty="0">
              <a:solidFill>
                <a:srgbClr val="0D85AE"/>
              </a:solidFill>
            </a:rPr>
            <a:t> Métiers </a:t>
          </a:r>
          <a:r>
            <a:rPr lang="en-US" b="1" dirty="0" err="1"/>
            <a:t>dont</a:t>
          </a:r>
          <a:r>
            <a:rPr lang="en-US" b="1" dirty="0"/>
            <a:t> </a:t>
          </a:r>
          <a:r>
            <a:rPr lang="en-US" b="1" dirty="0" err="1"/>
            <a:t>l’objectif</a:t>
          </a:r>
          <a:r>
            <a:rPr lang="en-US" b="1" dirty="0"/>
            <a:t> </a:t>
          </a:r>
          <a:r>
            <a:rPr lang="en-US" b="1" dirty="0" err="1"/>
            <a:t>est</a:t>
          </a:r>
          <a:r>
            <a:rPr lang="en-US" b="1" dirty="0"/>
            <a:t> de </a:t>
          </a:r>
          <a:r>
            <a:rPr lang="en-US" b="1" dirty="0" err="1"/>
            <a:t>mettre</a:t>
          </a:r>
          <a:r>
            <a:rPr lang="en-US" b="1" dirty="0"/>
            <a:t> </a:t>
          </a:r>
          <a:r>
            <a:rPr lang="en-US" b="1" dirty="0" err="1"/>
            <a:t>en</a:t>
          </a:r>
          <a:r>
            <a:rPr lang="en-US" b="1" dirty="0"/>
            <a:t> </a:t>
          </a:r>
          <a:r>
            <a:rPr lang="en-US" b="1" dirty="0" err="1"/>
            <a:t>valeur</a:t>
          </a:r>
          <a:r>
            <a:rPr lang="en-US" b="1" dirty="0"/>
            <a:t> </a:t>
          </a:r>
          <a:r>
            <a:rPr lang="en-US" b="1" dirty="0" err="1"/>
            <a:t>notre</a:t>
          </a:r>
          <a:r>
            <a:rPr lang="en-US" b="1" dirty="0"/>
            <a:t> profession, </a:t>
          </a:r>
          <a:r>
            <a:rPr lang="en-US" b="1" dirty="0" err="1"/>
            <a:t>ses</a:t>
          </a:r>
          <a:r>
            <a:rPr lang="en-US" b="1" dirty="0"/>
            <a:t> </a:t>
          </a:r>
          <a:r>
            <a:rPr lang="en-US" b="1" dirty="0" err="1"/>
            <a:t>valeurs</a:t>
          </a:r>
          <a:r>
            <a:rPr lang="en-US" b="1" dirty="0"/>
            <a:t>, </a:t>
          </a:r>
          <a:r>
            <a:rPr lang="en-US" b="1" dirty="0" err="1"/>
            <a:t>ses</a:t>
          </a:r>
          <a:r>
            <a:rPr lang="en-US" b="1" dirty="0"/>
            <a:t> </a:t>
          </a:r>
          <a:r>
            <a:rPr lang="en-US" b="1" dirty="0" err="1"/>
            <a:t>fondamentaux</a:t>
          </a:r>
          <a:r>
            <a:rPr lang="en-US" b="1" dirty="0"/>
            <a:t> </a:t>
          </a:r>
          <a:r>
            <a:rPr lang="en-US" b="1" dirty="0" err="1"/>
            <a:t>mais</a:t>
          </a:r>
          <a:r>
            <a:rPr lang="en-US" b="1" dirty="0"/>
            <a:t> </a:t>
          </a:r>
          <a:r>
            <a:rPr lang="en-US" b="1" dirty="0" err="1"/>
            <a:t>aussi</a:t>
          </a:r>
          <a:r>
            <a:rPr lang="en-US" b="1" dirty="0"/>
            <a:t> son impact </a:t>
          </a:r>
          <a:r>
            <a:rPr lang="en-US" b="1" dirty="0" err="1"/>
            <a:t>stratégique</a:t>
          </a:r>
          <a:r>
            <a:rPr lang="en-US" b="1" dirty="0"/>
            <a:t> au sein des structures. </a:t>
          </a:r>
          <a:endParaRPr lang="en-US" dirty="0"/>
        </a:p>
      </dgm:t>
    </dgm:pt>
    <dgm:pt modelId="{6E96360C-00C2-4263-AE77-FF93DAE3C458}" type="parTrans" cxnId="{FE8D47BC-24CD-4A48-A2F5-4990B2DFFCB5}">
      <dgm:prSet/>
      <dgm:spPr/>
      <dgm:t>
        <a:bodyPr/>
        <a:lstStyle/>
        <a:p>
          <a:endParaRPr lang="en-US"/>
        </a:p>
      </dgm:t>
    </dgm:pt>
    <dgm:pt modelId="{524BA512-E2B9-4A42-A10A-8CC6EC23AC30}" type="sibTrans" cxnId="{FE8D47BC-24CD-4A48-A2F5-4990B2DFFCB5}">
      <dgm:prSet/>
      <dgm:spPr/>
      <dgm:t>
        <a:bodyPr/>
        <a:lstStyle/>
        <a:p>
          <a:endParaRPr lang="en-US"/>
        </a:p>
      </dgm:t>
    </dgm:pt>
    <dgm:pt modelId="{B5542572-8803-4AC7-BBD6-7F0A9C7D993D}">
      <dgm:prSet/>
      <dgm:spPr/>
      <dgm:t>
        <a:bodyPr/>
        <a:lstStyle/>
        <a:p>
          <a:r>
            <a:rPr lang="en-US" b="1" dirty="0"/>
            <a:t>Le </a:t>
          </a:r>
          <a:r>
            <a:rPr lang="en-US" b="1" dirty="0">
              <a:solidFill>
                <a:srgbClr val="0D85AE"/>
              </a:solidFill>
            </a:rPr>
            <a:t>LAB </a:t>
          </a:r>
          <a:r>
            <a:rPr lang="en-US" b="1" dirty="0" err="1">
              <a:solidFill>
                <a:srgbClr val="0D85AE"/>
              </a:solidFill>
            </a:rPr>
            <a:t>Juriconnexion</a:t>
          </a:r>
          <a:r>
            <a:rPr lang="en-US" b="1" dirty="0"/>
            <a:t>, </a:t>
          </a:r>
          <a:r>
            <a:rPr lang="en-US" b="1" dirty="0" err="1"/>
            <a:t>est</a:t>
          </a:r>
          <a:r>
            <a:rPr lang="en-US" b="1" dirty="0"/>
            <a:t> un </a:t>
          </a:r>
          <a:r>
            <a:rPr lang="en-US" b="1" dirty="0" err="1"/>
            <a:t>groupe</a:t>
          </a:r>
          <a:r>
            <a:rPr lang="en-US" b="1" dirty="0"/>
            <a:t> de travail </a:t>
          </a:r>
          <a:r>
            <a:rPr lang="en-US" b="1" dirty="0" err="1"/>
            <a:t>dédié</a:t>
          </a:r>
          <a:r>
            <a:rPr lang="en-US" b="1" dirty="0"/>
            <a:t> à </a:t>
          </a:r>
          <a:r>
            <a:rPr lang="en-US" b="1" dirty="0" err="1"/>
            <a:t>l’analyse</a:t>
          </a:r>
          <a:r>
            <a:rPr lang="en-US" b="1" dirty="0"/>
            <a:t> des </a:t>
          </a:r>
          <a:r>
            <a:rPr lang="en-US" b="1" dirty="0" err="1"/>
            <a:t>offres</a:t>
          </a:r>
          <a:r>
            <a:rPr lang="en-US" b="1" dirty="0"/>
            <a:t> </a:t>
          </a:r>
          <a:r>
            <a:rPr lang="en-US" b="1" dirty="0" err="1"/>
            <a:t>éditoriales</a:t>
          </a:r>
          <a:r>
            <a:rPr lang="en-US" b="1" dirty="0"/>
            <a:t>. Veritable </a:t>
          </a:r>
          <a:r>
            <a:rPr lang="en-US" b="1" dirty="0" err="1"/>
            <a:t>méditateur</a:t>
          </a:r>
          <a:r>
            <a:rPr lang="en-US" b="1" dirty="0"/>
            <a:t> numérique entre </a:t>
          </a:r>
          <a:r>
            <a:rPr lang="en-US" b="1" dirty="0" err="1"/>
            <a:t>éditeurs</a:t>
          </a:r>
          <a:r>
            <a:rPr lang="en-US" b="1" dirty="0"/>
            <a:t> et </a:t>
          </a:r>
          <a:r>
            <a:rPr lang="en-US" b="1" dirty="0" err="1"/>
            <a:t>utilisateurs</a:t>
          </a:r>
          <a:r>
            <a:rPr lang="en-US" b="1" dirty="0"/>
            <a:t>, le Lab a </a:t>
          </a:r>
          <a:r>
            <a:rPr lang="en-US" b="1" dirty="0" err="1"/>
            <a:t>élargi</a:t>
          </a:r>
          <a:r>
            <a:rPr lang="en-US" b="1" dirty="0"/>
            <a:t> son </a:t>
          </a:r>
          <a:r>
            <a:rPr lang="en-US" b="1" dirty="0" err="1"/>
            <a:t>périmètre</a:t>
          </a:r>
          <a:r>
            <a:rPr lang="en-US" b="1" dirty="0"/>
            <a:t> </a:t>
          </a:r>
          <a:r>
            <a:rPr lang="en-US" b="1" dirty="0" err="1"/>
            <a:t>d’action</a:t>
          </a:r>
          <a:r>
            <a:rPr lang="en-US" b="1" dirty="0"/>
            <a:t> à </a:t>
          </a:r>
          <a:r>
            <a:rPr lang="en-US" b="1" dirty="0" err="1"/>
            <a:t>l’IA</a:t>
          </a:r>
          <a:r>
            <a:rPr lang="en-US" b="1" dirty="0"/>
            <a:t> et nouveaux </a:t>
          </a:r>
          <a:r>
            <a:rPr lang="en-US" b="1" dirty="0" err="1"/>
            <a:t>outils</a:t>
          </a:r>
          <a:r>
            <a:rPr lang="en-US" b="1" dirty="0"/>
            <a:t> &amp; services.</a:t>
          </a:r>
          <a:endParaRPr lang="en-US" dirty="0"/>
        </a:p>
      </dgm:t>
    </dgm:pt>
    <dgm:pt modelId="{A2C2DC87-5D78-4D62-B65B-2E5DC9B6A794}" type="parTrans" cxnId="{A831B543-BF0B-4581-A973-5CB222D2BE38}">
      <dgm:prSet/>
      <dgm:spPr/>
      <dgm:t>
        <a:bodyPr/>
        <a:lstStyle/>
        <a:p>
          <a:endParaRPr lang="en-US"/>
        </a:p>
      </dgm:t>
    </dgm:pt>
    <dgm:pt modelId="{699213BD-BFD0-4CFA-8685-9760829B300C}" type="sibTrans" cxnId="{A831B543-BF0B-4581-A973-5CB222D2BE38}">
      <dgm:prSet/>
      <dgm:spPr/>
      <dgm:t>
        <a:bodyPr/>
        <a:lstStyle/>
        <a:p>
          <a:endParaRPr lang="en-US"/>
        </a:p>
      </dgm:t>
    </dgm:pt>
    <dgm:pt modelId="{43B74AC5-CC8D-4ED5-85DF-9D38C5A86CCD}" type="pres">
      <dgm:prSet presAssocID="{27421942-CAA4-4E1B-9F65-F5D40631BF1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D803EB6-7972-42E1-B34F-7A82E2DDAE69}" type="pres">
      <dgm:prSet presAssocID="{E38D2DAB-2D3E-4365-8959-0A2139B55A21}" presName="hierRoot1" presStyleCnt="0"/>
      <dgm:spPr/>
    </dgm:pt>
    <dgm:pt modelId="{5F7A1DC4-164A-4F48-972D-86FDB1C54527}" type="pres">
      <dgm:prSet presAssocID="{E38D2DAB-2D3E-4365-8959-0A2139B55A21}" presName="composite" presStyleCnt="0"/>
      <dgm:spPr/>
    </dgm:pt>
    <dgm:pt modelId="{B7C64449-67B9-41F6-BF79-E9712D223C79}" type="pres">
      <dgm:prSet presAssocID="{E38D2DAB-2D3E-4365-8959-0A2139B55A21}" presName="background" presStyleLbl="node0" presStyleIdx="0" presStyleCnt="2"/>
      <dgm:spPr>
        <a:solidFill>
          <a:srgbClr val="0D85AE"/>
        </a:solidFill>
      </dgm:spPr>
    </dgm:pt>
    <dgm:pt modelId="{89932049-8F2D-4ECC-91D3-C9F8CDBFDC47}" type="pres">
      <dgm:prSet presAssocID="{E38D2DAB-2D3E-4365-8959-0A2139B55A21}" presName="text" presStyleLbl="fgAcc0" presStyleIdx="0" presStyleCnt="2">
        <dgm:presLayoutVars>
          <dgm:chPref val="3"/>
        </dgm:presLayoutVars>
      </dgm:prSet>
      <dgm:spPr/>
    </dgm:pt>
    <dgm:pt modelId="{F779C831-50D9-4C18-85E4-0CE3291393C9}" type="pres">
      <dgm:prSet presAssocID="{E38D2DAB-2D3E-4365-8959-0A2139B55A21}" presName="hierChild2" presStyleCnt="0"/>
      <dgm:spPr/>
    </dgm:pt>
    <dgm:pt modelId="{CC45E449-F1B2-4D07-B6F3-4F49F499F989}" type="pres">
      <dgm:prSet presAssocID="{B5542572-8803-4AC7-BBD6-7F0A9C7D993D}" presName="hierRoot1" presStyleCnt="0"/>
      <dgm:spPr/>
    </dgm:pt>
    <dgm:pt modelId="{F03130FB-6FB4-41BB-9B18-8A6E9A5D6EC0}" type="pres">
      <dgm:prSet presAssocID="{B5542572-8803-4AC7-BBD6-7F0A9C7D993D}" presName="composite" presStyleCnt="0"/>
      <dgm:spPr/>
    </dgm:pt>
    <dgm:pt modelId="{C31D9B2A-9B67-4EB9-9E97-109F08DE7FD4}" type="pres">
      <dgm:prSet presAssocID="{B5542572-8803-4AC7-BBD6-7F0A9C7D993D}" presName="background" presStyleLbl="node0" presStyleIdx="1" presStyleCnt="2"/>
      <dgm:spPr>
        <a:solidFill>
          <a:srgbClr val="0D85AE"/>
        </a:solidFill>
      </dgm:spPr>
    </dgm:pt>
    <dgm:pt modelId="{56ABC88C-8422-490A-9B27-2007CCCECEFF}" type="pres">
      <dgm:prSet presAssocID="{B5542572-8803-4AC7-BBD6-7F0A9C7D993D}" presName="text" presStyleLbl="fgAcc0" presStyleIdx="1" presStyleCnt="2">
        <dgm:presLayoutVars>
          <dgm:chPref val="3"/>
        </dgm:presLayoutVars>
      </dgm:prSet>
      <dgm:spPr/>
    </dgm:pt>
    <dgm:pt modelId="{5E670A23-0CBC-48CB-9A14-5A97418ECC1E}" type="pres">
      <dgm:prSet presAssocID="{B5542572-8803-4AC7-BBD6-7F0A9C7D993D}" presName="hierChild2" presStyleCnt="0"/>
      <dgm:spPr/>
    </dgm:pt>
  </dgm:ptLst>
  <dgm:cxnLst>
    <dgm:cxn modelId="{ECA75032-92B9-47EA-A582-96E212394158}" type="presOf" srcId="{27421942-CAA4-4E1B-9F65-F5D40631BF13}" destId="{43B74AC5-CC8D-4ED5-85DF-9D38C5A86CCD}" srcOrd="0" destOrd="0" presId="urn:microsoft.com/office/officeart/2005/8/layout/hierarchy1"/>
    <dgm:cxn modelId="{A831B543-BF0B-4581-A973-5CB222D2BE38}" srcId="{27421942-CAA4-4E1B-9F65-F5D40631BF13}" destId="{B5542572-8803-4AC7-BBD6-7F0A9C7D993D}" srcOrd="1" destOrd="0" parTransId="{A2C2DC87-5D78-4D62-B65B-2E5DC9B6A794}" sibTransId="{699213BD-BFD0-4CFA-8685-9760829B300C}"/>
    <dgm:cxn modelId="{CD5160B6-37D5-4481-8747-199972D8988D}" type="presOf" srcId="{B5542572-8803-4AC7-BBD6-7F0A9C7D993D}" destId="{56ABC88C-8422-490A-9B27-2007CCCECEFF}" srcOrd="0" destOrd="0" presId="urn:microsoft.com/office/officeart/2005/8/layout/hierarchy1"/>
    <dgm:cxn modelId="{FE8D47BC-24CD-4A48-A2F5-4990B2DFFCB5}" srcId="{27421942-CAA4-4E1B-9F65-F5D40631BF13}" destId="{E38D2DAB-2D3E-4365-8959-0A2139B55A21}" srcOrd="0" destOrd="0" parTransId="{6E96360C-00C2-4263-AE77-FF93DAE3C458}" sibTransId="{524BA512-E2B9-4A42-A10A-8CC6EC23AC30}"/>
    <dgm:cxn modelId="{29D2BCD5-59C0-4050-8C6D-75CBFE42E187}" type="presOf" srcId="{E38D2DAB-2D3E-4365-8959-0A2139B55A21}" destId="{89932049-8F2D-4ECC-91D3-C9F8CDBFDC47}" srcOrd="0" destOrd="0" presId="urn:microsoft.com/office/officeart/2005/8/layout/hierarchy1"/>
    <dgm:cxn modelId="{EDB8A8C1-982C-49CB-9D84-C68D232CC43E}" type="presParOf" srcId="{43B74AC5-CC8D-4ED5-85DF-9D38C5A86CCD}" destId="{BD803EB6-7972-42E1-B34F-7A82E2DDAE69}" srcOrd="0" destOrd="0" presId="urn:microsoft.com/office/officeart/2005/8/layout/hierarchy1"/>
    <dgm:cxn modelId="{7DA7C3B4-8341-4B7C-A27B-6D6AC454B224}" type="presParOf" srcId="{BD803EB6-7972-42E1-B34F-7A82E2DDAE69}" destId="{5F7A1DC4-164A-4F48-972D-86FDB1C54527}" srcOrd="0" destOrd="0" presId="urn:microsoft.com/office/officeart/2005/8/layout/hierarchy1"/>
    <dgm:cxn modelId="{292C7DF5-B459-424C-A57E-BC143AE19BE8}" type="presParOf" srcId="{5F7A1DC4-164A-4F48-972D-86FDB1C54527}" destId="{B7C64449-67B9-41F6-BF79-E9712D223C79}" srcOrd="0" destOrd="0" presId="urn:microsoft.com/office/officeart/2005/8/layout/hierarchy1"/>
    <dgm:cxn modelId="{6A1DFB38-525C-46A8-817E-C43C0C0CEB3C}" type="presParOf" srcId="{5F7A1DC4-164A-4F48-972D-86FDB1C54527}" destId="{89932049-8F2D-4ECC-91D3-C9F8CDBFDC47}" srcOrd="1" destOrd="0" presId="urn:microsoft.com/office/officeart/2005/8/layout/hierarchy1"/>
    <dgm:cxn modelId="{C086B05A-1E85-4663-95CD-C960A7D09546}" type="presParOf" srcId="{BD803EB6-7972-42E1-B34F-7A82E2DDAE69}" destId="{F779C831-50D9-4C18-85E4-0CE3291393C9}" srcOrd="1" destOrd="0" presId="urn:microsoft.com/office/officeart/2005/8/layout/hierarchy1"/>
    <dgm:cxn modelId="{0A0FE90D-5F97-46B2-8196-BFE13C7C2C7C}" type="presParOf" srcId="{43B74AC5-CC8D-4ED5-85DF-9D38C5A86CCD}" destId="{CC45E449-F1B2-4D07-B6F3-4F49F499F989}" srcOrd="1" destOrd="0" presId="urn:microsoft.com/office/officeart/2005/8/layout/hierarchy1"/>
    <dgm:cxn modelId="{2C8029DF-3063-46EE-9DCB-8BA959E00550}" type="presParOf" srcId="{CC45E449-F1B2-4D07-B6F3-4F49F499F989}" destId="{F03130FB-6FB4-41BB-9B18-8A6E9A5D6EC0}" srcOrd="0" destOrd="0" presId="urn:microsoft.com/office/officeart/2005/8/layout/hierarchy1"/>
    <dgm:cxn modelId="{36C79726-5E4C-4FF3-BF07-FD6BE7C61F16}" type="presParOf" srcId="{F03130FB-6FB4-41BB-9B18-8A6E9A5D6EC0}" destId="{C31D9B2A-9B67-4EB9-9E97-109F08DE7FD4}" srcOrd="0" destOrd="0" presId="urn:microsoft.com/office/officeart/2005/8/layout/hierarchy1"/>
    <dgm:cxn modelId="{2E34EA3F-9609-44B8-89EB-ABB7817EB952}" type="presParOf" srcId="{F03130FB-6FB4-41BB-9B18-8A6E9A5D6EC0}" destId="{56ABC88C-8422-490A-9B27-2007CCCECEFF}" srcOrd="1" destOrd="0" presId="urn:microsoft.com/office/officeart/2005/8/layout/hierarchy1"/>
    <dgm:cxn modelId="{D49077B6-809E-42EF-B0CE-791FDB86219D}" type="presParOf" srcId="{CC45E449-F1B2-4D07-B6F3-4F49F499F989}" destId="{5E670A23-0CBC-48CB-9A14-5A97418ECC1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AE537C8-E55C-4F5F-8A56-3ACB6CCA1686}" type="doc">
      <dgm:prSet loTypeId="urn:microsoft.com/office/officeart/2018/2/layout/IconLabelList" loCatId="icon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82CDF768-E8F1-430B-BA8D-53A27EECC07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FR" sz="1600" dirty="0"/>
            <a:t>Membre(s) actif(s) 1 à 2 personnes : 220 euros</a:t>
          </a:r>
          <a:endParaRPr lang="en-US" sz="1600" dirty="0"/>
        </a:p>
      </dgm:t>
    </dgm:pt>
    <dgm:pt modelId="{8A1F5950-8BC6-4D9A-A1EC-BD57B9A9933B}" type="parTrans" cxnId="{E5177FFC-38A1-47A6-B631-9046D715BC46}">
      <dgm:prSet/>
      <dgm:spPr/>
      <dgm:t>
        <a:bodyPr/>
        <a:lstStyle/>
        <a:p>
          <a:endParaRPr lang="en-US"/>
        </a:p>
      </dgm:t>
    </dgm:pt>
    <dgm:pt modelId="{C2452CD9-AFBE-42CE-8EB0-CAA5D05FEAF7}" type="sibTrans" cxnId="{E5177FFC-38A1-47A6-B631-9046D715BC46}">
      <dgm:prSet/>
      <dgm:spPr/>
      <dgm:t>
        <a:bodyPr/>
        <a:lstStyle/>
        <a:p>
          <a:endParaRPr lang="en-US"/>
        </a:p>
      </dgm:t>
    </dgm:pt>
    <dgm:pt modelId="{5FED9EC0-3843-4368-B563-D0088D300C0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FR" sz="1600" dirty="0"/>
            <a:t>Membres actifs 3 personnes et plus : 320 euros</a:t>
          </a:r>
          <a:endParaRPr lang="en-US" sz="1600" dirty="0"/>
        </a:p>
      </dgm:t>
    </dgm:pt>
    <dgm:pt modelId="{479DB8D5-73A7-4C2B-A0DC-4E0766ECBEEF}" type="parTrans" cxnId="{1EA1B047-9EB6-47DF-8F66-F653F0A2799D}">
      <dgm:prSet/>
      <dgm:spPr/>
      <dgm:t>
        <a:bodyPr/>
        <a:lstStyle/>
        <a:p>
          <a:endParaRPr lang="en-US"/>
        </a:p>
      </dgm:t>
    </dgm:pt>
    <dgm:pt modelId="{15312A5D-2954-4D17-A518-EDCF5D22E8B1}" type="sibTrans" cxnId="{1EA1B047-9EB6-47DF-8F66-F653F0A2799D}">
      <dgm:prSet/>
      <dgm:spPr/>
      <dgm:t>
        <a:bodyPr/>
        <a:lstStyle/>
        <a:p>
          <a:endParaRPr lang="en-US"/>
        </a:p>
      </dgm:t>
    </dgm:pt>
    <dgm:pt modelId="{67E6327C-41A8-449B-B62D-5EB23BF716C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FR" sz="1600" dirty="0"/>
            <a:t>Particulier (adhésion non professionnelles) : 50 euros</a:t>
          </a:r>
          <a:endParaRPr lang="en-US" sz="1600" dirty="0"/>
        </a:p>
      </dgm:t>
    </dgm:pt>
    <dgm:pt modelId="{AD642610-12F9-4798-8A3A-E53824406C49}" type="parTrans" cxnId="{18D4E9EB-CAE3-4990-8279-DD41FC74C27D}">
      <dgm:prSet/>
      <dgm:spPr/>
      <dgm:t>
        <a:bodyPr/>
        <a:lstStyle/>
        <a:p>
          <a:endParaRPr lang="en-US"/>
        </a:p>
      </dgm:t>
    </dgm:pt>
    <dgm:pt modelId="{020BEBA7-AA95-4AC8-9D1E-87A9122EFE2E}" type="sibTrans" cxnId="{18D4E9EB-CAE3-4990-8279-DD41FC74C27D}">
      <dgm:prSet/>
      <dgm:spPr/>
      <dgm:t>
        <a:bodyPr/>
        <a:lstStyle/>
        <a:p>
          <a:endParaRPr lang="en-US"/>
        </a:p>
      </dgm:t>
    </dgm:pt>
    <dgm:pt modelId="{70230CE3-5AF9-4F85-BB8D-9288B758FD5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FR" sz="1600" dirty="0"/>
            <a:t>Etudiant(e), chômeur(se) : 50 euros</a:t>
          </a:r>
          <a:endParaRPr lang="en-US" sz="1600" dirty="0"/>
        </a:p>
      </dgm:t>
    </dgm:pt>
    <dgm:pt modelId="{00EA4780-8263-4E22-9F39-F7F0336F5082}" type="parTrans" cxnId="{18BAE32D-83FD-4757-8376-12F5733C0416}">
      <dgm:prSet/>
      <dgm:spPr/>
      <dgm:t>
        <a:bodyPr/>
        <a:lstStyle/>
        <a:p>
          <a:endParaRPr lang="en-US"/>
        </a:p>
      </dgm:t>
    </dgm:pt>
    <dgm:pt modelId="{E8AEE1AE-9D47-45A9-A8EE-CAA52BFB6069}" type="sibTrans" cxnId="{18BAE32D-83FD-4757-8376-12F5733C0416}">
      <dgm:prSet/>
      <dgm:spPr/>
      <dgm:t>
        <a:bodyPr/>
        <a:lstStyle/>
        <a:p>
          <a:endParaRPr lang="en-US"/>
        </a:p>
      </dgm:t>
    </dgm:pt>
    <dgm:pt modelId="{4EB3C20B-A1AC-434F-91CB-739D06E9356B}" type="pres">
      <dgm:prSet presAssocID="{5AE537C8-E55C-4F5F-8A56-3ACB6CCA1686}" presName="root" presStyleCnt="0">
        <dgm:presLayoutVars>
          <dgm:dir/>
          <dgm:resizeHandles val="exact"/>
        </dgm:presLayoutVars>
      </dgm:prSet>
      <dgm:spPr/>
    </dgm:pt>
    <dgm:pt modelId="{07AC52FD-F371-4E62-9AA0-82FDF9465B0E}" type="pres">
      <dgm:prSet presAssocID="{82CDF768-E8F1-430B-BA8D-53A27EECC075}" presName="compNode" presStyleCnt="0"/>
      <dgm:spPr/>
    </dgm:pt>
    <dgm:pt modelId="{7927B68A-C468-4EE8-9E19-ACC93A52E376}" type="pres">
      <dgm:prSet presAssocID="{82CDF768-E8F1-430B-BA8D-53A27EECC075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</dgm:pt>
    <dgm:pt modelId="{A5BD4E8B-2265-4360-BA26-327AAD468472}" type="pres">
      <dgm:prSet presAssocID="{82CDF768-E8F1-430B-BA8D-53A27EECC075}" presName="spaceRect" presStyleCnt="0"/>
      <dgm:spPr/>
    </dgm:pt>
    <dgm:pt modelId="{A4C64515-6A85-4745-9E12-A3E0CA9455A1}" type="pres">
      <dgm:prSet presAssocID="{82CDF768-E8F1-430B-BA8D-53A27EECC075}" presName="textRect" presStyleLbl="revTx" presStyleIdx="0" presStyleCnt="4">
        <dgm:presLayoutVars>
          <dgm:chMax val="1"/>
          <dgm:chPref val="1"/>
        </dgm:presLayoutVars>
      </dgm:prSet>
      <dgm:spPr/>
    </dgm:pt>
    <dgm:pt modelId="{492B08B5-0B67-4F70-9B4A-180AB822C157}" type="pres">
      <dgm:prSet presAssocID="{C2452CD9-AFBE-42CE-8EB0-CAA5D05FEAF7}" presName="sibTrans" presStyleCnt="0"/>
      <dgm:spPr/>
    </dgm:pt>
    <dgm:pt modelId="{292ED26F-7522-41B6-B61F-71DB07D6C3CB}" type="pres">
      <dgm:prSet presAssocID="{5FED9EC0-3843-4368-B563-D0088D300C02}" presName="compNode" presStyleCnt="0"/>
      <dgm:spPr/>
    </dgm:pt>
    <dgm:pt modelId="{5C1C2B38-4F0A-4B56-A524-4FB3CE89AB00}" type="pres">
      <dgm:prSet presAssocID="{5FED9EC0-3843-4368-B563-D0088D300C0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Venn Diagram"/>
        </a:ext>
      </dgm:extLst>
    </dgm:pt>
    <dgm:pt modelId="{9FB5837E-CF8F-4724-839B-8B0F1E840B9C}" type="pres">
      <dgm:prSet presAssocID="{5FED9EC0-3843-4368-B563-D0088D300C02}" presName="spaceRect" presStyleCnt="0"/>
      <dgm:spPr/>
    </dgm:pt>
    <dgm:pt modelId="{8297240A-6A9B-4F6A-9E85-BD111176DB83}" type="pres">
      <dgm:prSet presAssocID="{5FED9EC0-3843-4368-B563-D0088D300C02}" presName="textRect" presStyleLbl="revTx" presStyleIdx="1" presStyleCnt="4">
        <dgm:presLayoutVars>
          <dgm:chMax val="1"/>
          <dgm:chPref val="1"/>
        </dgm:presLayoutVars>
      </dgm:prSet>
      <dgm:spPr/>
    </dgm:pt>
    <dgm:pt modelId="{E7AA7F2F-45FA-4616-B722-87B9F587BBDC}" type="pres">
      <dgm:prSet presAssocID="{15312A5D-2954-4D17-A518-EDCF5D22E8B1}" presName="sibTrans" presStyleCnt="0"/>
      <dgm:spPr/>
    </dgm:pt>
    <dgm:pt modelId="{5C56C5AA-85ED-4243-8FE4-897B5F3FF1F4}" type="pres">
      <dgm:prSet presAssocID="{67E6327C-41A8-449B-B62D-5EB23BF716C6}" presName="compNode" presStyleCnt="0"/>
      <dgm:spPr/>
    </dgm:pt>
    <dgm:pt modelId="{E2E94DEE-CB0B-448E-BB4D-56D82D1BAB1D}" type="pres">
      <dgm:prSet presAssocID="{67E6327C-41A8-449B-B62D-5EB23BF716C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ustomer Review"/>
        </a:ext>
      </dgm:extLst>
    </dgm:pt>
    <dgm:pt modelId="{9A2D195C-05B3-4ECB-9B31-DE682F4D940E}" type="pres">
      <dgm:prSet presAssocID="{67E6327C-41A8-449B-B62D-5EB23BF716C6}" presName="spaceRect" presStyleCnt="0"/>
      <dgm:spPr/>
    </dgm:pt>
    <dgm:pt modelId="{AE3BBCEE-5F35-484F-8769-345CD1FC05D6}" type="pres">
      <dgm:prSet presAssocID="{67E6327C-41A8-449B-B62D-5EB23BF716C6}" presName="textRect" presStyleLbl="revTx" presStyleIdx="2" presStyleCnt="4">
        <dgm:presLayoutVars>
          <dgm:chMax val="1"/>
          <dgm:chPref val="1"/>
        </dgm:presLayoutVars>
      </dgm:prSet>
      <dgm:spPr/>
    </dgm:pt>
    <dgm:pt modelId="{27DDA07A-A2B8-4460-BEC0-C5A52DFEDD1B}" type="pres">
      <dgm:prSet presAssocID="{020BEBA7-AA95-4AC8-9D1E-87A9122EFE2E}" presName="sibTrans" presStyleCnt="0"/>
      <dgm:spPr/>
    </dgm:pt>
    <dgm:pt modelId="{F96E0A7F-A75A-4EAD-A81D-A569EBA317A8}" type="pres">
      <dgm:prSet presAssocID="{70230CE3-5AF9-4F85-BB8D-9288B758FD53}" presName="compNode" presStyleCnt="0"/>
      <dgm:spPr/>
    </dgm:pt>
    <dgm:pt modelId="{43C1F5E1-9BE0-401D-BDC9-EA6418E96739}" type="pres">
      <dgm:prSet presAssocID="{70230CE3-5AF9-4F85-BB8D-9288B758FD5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ot Air Balloon"/>
        </a:ext>
      </dgm:extLst>
    </dgm:pt>
    <dgm:pt modelId="{DC051E37-1617-4271-959F-300F9B397FD4}" type="pres">
      <dgm:prSet presAssocID="{70230CE3-5AF9-4F85-BB8D-9288B758FD53}" presName="spaceRect" presStyleCnt="0"/>
      <dgm:spPr/>
    </dgm:pt>
    <dgm:pt modelId="{4692B3A8-8E74-4D40-BBA6-447FD928B47D}" type="pres">
      <dgm:prSet presAssocID="{70230CE3-5AF9-4F85-BB8D-9288B758FD53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18BAE32D-83FD-4757-8376-12F5733C0416}" srcId="{5AE537C8-E55C-4F5F-8A56-3ACB6CCA1686}" destId="{70230CE3-5AF9-4F85-BB8D-9288B758FD53}" srcOrd="3" destOrd="0" parTransId="{00EA4780-8263-4E22-9F39-F7F0336F5082}" sibTransId="{E8AEE1AE-9D47-45A9-A8EE-CAA52BFB6069}"/>
    <dgm:cxn modelId="{1EA1B047-9EB6-47DF-8F66-F653F0A2799D}" srcId="{5AE537C8-E55C-4F5F-8A56-3ACB6CCA1686}" destId="{5FED9EC0-3843-4368-B563-D0088D300C02}" srcOrd="1" destOrd="0" parTransId="{479DB8D5-73A7-4C2B-A0DC-4E0766ECBEEF}" sibTransId="{15312A5D-2954-4D17-A518-EDCF5D22E8B1}"/>
    <dgm:cxn modelId="{2198C3BA-EAE4-4EFC-936E-11AF349D9B2F}" type="presOf" srcId="{5AE537C8-E55C-4F5F-8A56-3ACB6CCA1686}" destId="{4EB3C20B-A1AC-434F-91CB-739D06E9356B}" srcOrd="0" destOrd="0" presId="urn:microsoft.com/office/officeart/2018/2/layout/IconLabelList"/>
    <dgm:cxn modelId="{21136CBF-7947-48D0-B05C-62E3E2B6ADA7}" type="presOf" srcId="{67E6327C-41A8-449B-B62D-5EB23BF716C6}" destId="{AE3BBCEE-5F35-484F-8769-345CD1FC05D6}" srcOrd="0" destOrd="0" presId="urn:microsoft.com/office/officeart/2018/2/layout/IconLabelList"/>
    <dgm:cxn modelId="{8CAA56E8-31EA-4117-AC6A-28B190AFB5F4}" type="presOf" srcId="{5FED9EC0-3843-4368-B563-D0088D300C02}" destId="{8297240A-6A9B-4F6A-9E85-BD111176DB83}" srcOrd="0" destOrd="0" presId="urn:microsoft.com/office/officeart/2018/2/layout/IconLabelList"/>
    <dgm:cxn modelId="{BE47C7EA-AAE0-44C7-A6DF-1208F7B68992}" type="presOf" srcId="{70230CE3-5AF9-4F85-BB8D-9288B758FD53}" destId="{4692B3A8-8E74-4D40-BBA6-447FD928B47D}" srcOrd="0" destOrd="0" presId="urn:microsoft.com/office/officeart/2018/2/layout/IconLabelList"/>
    <dgm:cxn modelId="{18D4E9EB-CAE3-4990-8279-DD41FC74C27D}" srcId="{5AE537C8-E55C-4F5F-8A56-3ACB6CCA1686}" destId="{67E6327C-41A8-449B-B62D-5EB23BF716C6}" srcOrd="2" destOrd="0" parTransId="{AD642610-12F9-4798-8A3A-E53824406C49}" sibTransId="{020BEBA7-AA95-4AC8-9D1E-87A9122EFE2E}"/>
    <dgm:cxn modelId="{C3D403ED-6F56-4688-B054-DCCB8B384252}" type="presOf" srcId="{82CDF768-E8F1-430B-BA8D-53A27EECC075}" destId="{A4C64515-6A85-4745-9E12-A3E0CA9455A1}" srcOrd="0" destOrd="0" presId="urn:microsoft.com/office/officeart/2018/2/layout/IconLabelList"/>
    <dgm:cxn modelId="{E5177FFC-38A1-47A6-B631-9046D715BC46}" srcId="{5AE537C8-E55C-4F5F-8A56-3ACB6CCA1686}" destId="{82CDF768-E8F1-430B-BA8D-53A27EECC075}" srcOrd="0" destOrd="0" parTransId="{8A1F5950-8BC6-4D9A-A1EC-BD57B9A9933B}" sibTransId="{C2452CD9-AFBE-42CE-8EB0-CAA5D05FEAF7}"/>
    <dgm:cxn modelId="{84A07022-A401-4831-A4E0-872FAAEA24D7}" type="presParOf" srcId="{4EB3C20B-A1AC-434F-91CB-739D06E9356B}" destId="{07AC52FD-F371-4E62-9AA0-82FDF9465B0E}" srcOrd="0" destOrd="0" presId="urn:microsoft.com/office/officeart/2018/2/layout/IconLabelList"/>
    <dgm:cxn modelId="{C782FA04-8EFF-4FAF-8770-698B768B592C}" type="presParOf" srcId="{07AC52FD-F371-4E62-9AA0-82FDF9465B0E}" destId="{7927B68A-C468-4EE8-9E19-ACC93A52E376}" srcOrd="0" destOrd="0" presId="urn:microsoft.com/office/officeart/2018/2/layout/IconLabelList"/>
    <dgm:cxn modelId="{750C3BFF-45B3-47A8-916B-82B54C82DEDC}" type="presParOf" srcId="{07AC52FD-F371-4E62-9AA0-82FDF9465B0E}" destId="{A5BD4E8B-2265-4360-BA26-327AAD468472}" srcOrd="1" destOrd="0" presId="urn:microsoft.com/office/officeart/2018/2/layout/IconLabelList"/>
    <dgm:cxn modelId="{7048E1BC-B564-4D82-83D5-E5799C48A16A}" type="presParOf" srcId="{07AC52FD-F371-4E62-9AA0-82FDF9465B0E}" destId="{A4C64515-6A85-4745-9E12-A3E0CA9455A1}" srcOrd="2" destOrd="0" presId="urn:microsoft.com/office/officeart/2018/2/layout/IconLabelList"/>
    <dgm:cxn modelId="{6166B9B4-FBC8-4ACB-A7E2-C4FFAF11CAFF}" type="presParOf" srcId="{4EB3C20B-A1AC-434F-91CB-739D06E9356B}" destId="{492B08B5-0B67-4F70-9B4A-180AB822C157}" srcOrd="1" destOrd="0" presId="urn:microsoft.com/office/officeart/2018/2/layout/IconLabelList"/>
    <dgm:cxn modelId="{C4D7B8CF-C317-4B2B-B60F-68941702EC6A}" type="presParOf" srcId="{4EB3C20B-A1AC-434F-91CB-739D06E9356B}" destId="{292ED26F-7522-41B6-B61F-71DB07D6C3CB}" srcOrd="2" destOrd="0" presId="urn:microsoft.com/office/officeart/2018/2/layout/IconLabelList"/>
    <dgm:cxn modelId="{315E495F-41C1-446D-B54E-33FE6F4C9D3D}" type="presParOf" srcId="{292ED26F-7522-41B6-B61F-71DB07D6C3CB}" destId="{5C1C2B38-4F0A-4B56-A524-4FB3CE89AB00}" srcOrd="0" destOrd="0" presId="urn:microsoft.com/office/officeart/2018/2/layout/IconLabelList"/>
    <dgm:cxn modelId="{0DC09B59-D2D0-44DA-925C-121D4ABC0DD2}" type="presParOf" srcId="{292ED26F-7522-41B6-B61F-71DB07D6C3CB}" destId="{9FB5837E-CF8F-4724-839B-8B0F1E840B9C}" srcOrd="1" destOrd="0" presId="urn:microsoft.com/office/officeart/2018/2/layout/IconLabelList"/>
    <dgm:cxn modelId="{2CA5706E-39A6-414B-8D72-0BDD4316B880}" type="presParOf" srcId="{292ED26F-7522-41B6-B61F-71DB07D6C3CB}" destId="{8297240A-6A9B-4F6A-9E85-BD111176DB83}" srcOrd="2" destOrd="0" presId="urn:microsoft.com/office/officeart/2018/2/layout/IconLabelList"/>
    <dgm:cxn modelId="{CA848864-C890-4F30-8006-50890C4F3ED0}" type="presParOf" srcId="{4EB3C20B-A1AC-434F-91CB-739D06E9356B}" destId="{E7AA7F2F-45FA-4616-B722-87B9F587BBDC}" srcOrd="3" destOrd="0" presId="urn:microsoft.com/office/officeart/2018/2/layout/IconLabelList"/>
    <dgm:cxn modelId="{40F90C30-8DA1-445D-AF17-365C06958905}" type="presParOf" srcId="{4EB3C20B-A1AC-434F-91CB-739D06E9356B}" destId="{5C56C5AA-85ED-4243-8FE4-897B5F3FF1F4}" srcOrd="4" destOrd="0" presId="urn:microsoft.com/office/officeart/2018/2/layout/IconLabelList"/>
    <dgm:cxn modelId="{F4BC26B8-AEFD-4C8B-929A-C4F9FA981F20}" type="presParOf" srcId="{5C56C5AA-85ED-4243-8FE4-897B5F3FF1F4}" destId="{E2E94DEE-CB0B-448E-BB4D-56D82D1BAB1D}" srcOrd="0" destOrd="0" presId="urn:microsoft.com/office/officeart/2018/2/layout/IconLabelList"/>
    <dgm:cxn modelId="{C7A0841E-A39B-48C5-B0A3-33659DE03F9B}" type="presParOf" srcId="{5C56C5AA-85ED-4243-8FE4-897B5F3FF1F4}" destId="{9A2D195C-05B3-4ECB-9B31-DE682F4D940E}" srcOrd="1" destOrd="0" presId="urn:microsoft.com/office/officeart/2018/2/layout/IconLabelList"/>
    <dgm:cxn modelId="{45C4085C-B455-4472-B012-AC21A24F52A1}" type="presParOf" srcId="{5C56C5AA-85ED-4243-8FE4-897B5F3FF1F4}" destId="{AE3BBCEE-5F35-484F-8769-345CD1FC05D6}" srcOrd="2" destOrd="0" presId="urn:microsoft.com/office/officeart/2018/2/layout/IconLabelList"/>
    <dgm:cxn modelId="{01BEFC9B-08D1-4235-A82A-D932FDAF67C6}" type="presParOf" srcId="{4EB3C20B-A1AC-434F-91CB-739D06E9356B}" destId="{27DDA07A-A2B8-4460-BEC0-C5A52DFEDD1B}" srcOrd="5" destOrd="0" presId="urn:microsoft.com/office/officeart/2018/2/layout/IconLabelList"/>
    <dgm:cxn modelId="{7351DC07-CAC4-46ED-91D8-E009B52F5F0C}" type="presParOf" srcId="{4EB3C20B-A1AC-434F-91CB-739D06E9356B}" destId="{F96E0A7F-A75A-4EAD-A81D-A569EBA317A8}" srcOrd="6" destOrd="0" presId="urn:microsoft.com/office/officeart/2018/2/layout/IconLabelList"/>
    <dgm:cxn modelId="{174D4E39-1D62-46E5-A4FD-BB76200553DB}" type="presParOf" srcId="{F96E0A7F-A75A-4EAD-A81D-A569EBA317A8}" destId="{43C1F5E1-9BE0-401D-BDC9-EA6418E96739}" srcOrd="0" destOrd="0" presId="urn:microsoft.com/office/officeart/2018/2/layout/IconLabelList"/>
    <dgm:cxn modelId="{3B3FAED2-1DDB-428E-863C-B712E867690C}" type="presParOf" srcId="{F96E0A7F-A75A-4EAD-A81D-A569EBA317A8}" destId="{DC051E37-1617-4271-959F-300F9B397FD4}" srcOrd="1" destOrd="0" presId="urn:microsoft.com/office/officeart/2018/2/layout/IconLabelList"/>
    <dgm:cxn modelId="{90871B24-698E-432B-A0A1-3B940F3D22C2}" type="presParOf" srcId="{F96E0A7F-A75A-4EAD-A81D-A569EBA317A8}" destId="{4692B3A8-8E74-4D40-BBA6-447FD928B47D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8B306F-D153-422D-B021-1E801B9A6DE6}">
      <dsp:nvSpPr>
        <dsp:cNvPr id="0" name=""/>
        <dsp:cNvSpPr/>
      </dsp:nvSpPr>
      <dsp:spPr>
        <a:xfrm>
          <a:off x="1419187" y="286671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A84943-CF32-4F8A-9D33-AE4C345A860C}">
      <dsp:nvSpPr>
        <dsp:cNvPr id="0" name=""/>
        <dsp:cNvSpPr/>
      </dsp:nvSpPr>
      <dsp:spPr>
        <a:xfrm>
          <a:off x="16807" y="2713104"/>
          <a:ext cx="4748760" cy="78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/>
            <a:t>Adhérer</a:t>
          </a:r>
          <a:r>
            <a:rPr lang="en-US" sz="1400" b="1" kern="1200" dirty="0"/>
            <a:t> à Juriconnexion </a:t>
          </a:r>
          <a:r>
            <a:rPr lang="en-US" sz="1400" b="1" kern="1200" dirty="0" err="1"/>
            <a:t>vous</a:t>
          </a:r>
          <a:r>
            <a:rPr lang="en-US" sz="1400" b="1" kern="1200" dirty="0"/>
            <a:t> </a:t>
          </a:r>
          <a:r>
            <a:rPr lang="en-US" sz="1400" b="1" kern="1200" dirty="0" err="1"/>
            <a:t>connecte</a:t>
          </a:r>
          <a:r>
            <a:rPr lang="en-US" sz="1400" b="1" kern="1200" dirty="0"/>
            <a:t> à </a:t>
          </a:r>
          <a:r>
            <a:rPr lang="en-US" sz="1400" b="1" kern="1200" dirty="0" err="1"/>
            <a:t>une</a:t>
          </a:r>
          <a:r>
            <a:rPr lang="en-US" sz="1400" b="1" kern="1200" dirty="0"/>
            <a:t> </a:t>
          </a:r>
          <a:r>
            <a:rPr lang="en-US" sz="1400" b="1" kern="1200" dirty="0" err="1"/>
            <a:t>communauté</a:t>
          </a:r>
          <a:r>
            <a:rPr lang="en-US" sz="1400" b="1" kern="1200" dirty="0"/>
            <a:t> active de </a:t>
          </a:r>
          <a:r>
            <a:rPr lang="en-US" sz="1400" b="1" kern="1200" dirty="0" err="1"/>
            <a:t>professionnels</a:t>
          </a:r>
          <a:r>
            <a:rPr lang="en-US" sz="1400" b="1" kern="1200" dirty="0"/>
            <a:t> de </a:t>
          </a:r>
          <a:r>
            <a:rPr lang="en-US" sz="1400" b="1" kern="1200" dirty="0" err="1"/>
            <a:t>l’information</a:t>
          </a:r>
          <a:r>
            <a:rPr lang="en-US" sz="1400" b="1" kern="1200" dirty="0"/>
            <a:t> </a:t>
          </a:r>
          <a:r>
            <a:rPr lang="en-US" sz="1400" b="1" kern="1200" dirty="0" err="1"/>
            <a:t>juridique</a:t>
          </a:r>
          <a:r>
            <a:rPr lang="en-US" sz="1400" b="1" kern="1200" dirty="0"/>
            <a:t>, au </a:t>
          </a:r>
          <a:r>
            <a:rPr lang="en-US" sz="1400" b="1" kern="1200" dirty="0" err="1"/>
            <a:t>croisement</a:t>
          </a:r>
          <a:r>
            <a:rPr lang="en-US" sz="1400" b="1" kern="1200" dirty="0"/>
            <a:t> des directions </a:t>
          </a:r>
          <a:r>
            <a:rPr lang="en-US" sz="1400" b="1" kern="1200" dirty="0" err="1"/>
            <a:t>juridiques</a:t>
          </a:r>
          <a:r>
            <a:rPr lang="en-US" sz="1400" b="1" kern="1200" dirty="0"/>
            <a:t>, cabinets </a:t>
          </a:r>
          <a:r>
            <a:rPr lang="en-US" sz="1400" b="1" kern="1200" dirty="0" err="1"/>
            <a:t>d’avocats</a:t>
          </a:r>
          <a:r>
            <a:rPr lang="en-US" sz="1400" b="1" kern="1200" dirty="0"/>
            <a:t>, </a:t>
          </a:r>
          <a:r>
            <a:rPr lang="en-US" sz="1400" b="1" kern="1200" dirty="0" err="1"/>
            <a:t>éditeurs</a:t>
          </a:r>
          <a:r>
            <a:rPr lang="en-US" sz="1400" b="1" kern="1200" dirty="0"/>
            <a:t> et institutions. </a:t>
          </a:r>
        </a:p>
      </dsp:txBody>
      <dsp:txXfrm>
        <a:off x="16807" y="2713104"/>
        <a:ext cx="4748760" cy="787500"/>
      </dsp:txXfrm>
    </dsp:sp>
    <dsp:sp modelId="{608123FF-C799-45C9-8291-52CAA1DB9121}">
      <dsp:nvSpPr>
        <dsp:cNvPr id="0" name=""/>
        <dsp:cNvSpPr/>
      </dsp:nvSpPr>
      <dsp:spPr>
        <a:xfrm>
          <a:off x="6709567" y="286671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30E4F5-D94D-477F-8E43-373FBE82C5F3}">
      <dsp:nvSpPr>
        <dsp:cNvPr id="0" name=""/>
        <dsp:cNvSpPr/>
      </dsp:nvSpPr>
      <dsp:spPr>
        <a:xfrm>
          <a:off x="5521567" y="2713104"/>
          <a:ext cx="4320000" cy="78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Vous bénéficiez d’échanges réguliers de haut niveau, d’un accès privilégié aux bonnes pratiques et d’un partage d’expériences d’une grande valeur.</a:t>
          </a:r>
          <a:endParaRPr lang="en-US" sz="1600" kern="1200" dirty="0"/>
        </a:p>
      </dsp:txBody>
      <dsp:txXfrm>
        <a:off x="5521567" y="2713104"/>
        <a:ext cx="4320000" cy="7875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B1F913-61BB-48FA-B4D7-3990F2853B31}">
      <dsp:nvSpPr>
        <dsp:cNvPr id="0" name=""/>
        <dsp:cNvSpPr/>
      </dsp:nvSpPr>
      <dsp:spPr>
        <a:xfrm>
          <a:off x="1723345" y="252619"/>
          <a:ext cx="1944000" cy="1944000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09D2A5-939C-4EE8-AA4D-54621DED870B}">
      <dsp:nvSpPr>
        <dsp:cNvPr id="0" name=""/>
        <dsp:cNvSpPr/>
      </dsp:nvSpPr>
      <dsp:spPr>
        <a:xfrm>
          <a:off x="231187" y="2583942"/>
          <a:ext cx="4320000" cy="110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Vous </a:t>
          </a:r>
          <a:r>
            <a:rPr lang="en-US" sz="1400" b="1" kern="1200" dirty="0" err="1"/>
            <a:t>profitez</a:t>
          </a:r>
          <a:r>
            <a:rPr lang="en-US" sz="1400" b="1" kern="1200" dirty="0"/>
            <a:t> </a:t>
          </a:r>
          <a:r>
            <a:rPr lang="en-US" sz="1400" b="1" kern="1200" dirty="0" err="1"/>
            <a:t>d’au</a:t>
          </a:r>
          <a:r>
            <a:rPr lang="en-US" sz="1400" b="1" kern="1200" dirty="0"/>
            <a:t> </a:t>
          </a:r>
          <a:r>
            <a:rPr lang="en-US" sz="1400" b="1" kern="1200" dirty="0" err="1"/>
            <a:t>moins</a:t>
          </a:r>
          <a:r>
            <a:rPr lang="en-US" sz="1400" b="1" kern="1200" dirty="0"/>
            <a:t> trois grands </a:t>
          </a:r>
          <a:r>
            <a:rPr lang="en-US" sz="1400" b="1" kern="1200" dirty="0" err="1"/>
            <a:t>événements</a:t>
          </a:r>
          <a:r>
            <a:rPr lang="en-US" sz="1400" b="1" kern="1200" dirty="0"/>
            <a:t> par an : la Rencontre avec ..., Le Rendez vous Juriconnexion, un atelier </a:t>
          </a:r>
          <a:r>
            <a:rPr lang="en-US" sz="1400" b="1" kern="1200" dirty="0" err="1"/>
            <a:t>lors</a:t>
          </a:r>
          <a:r>
            <a:rPr lang="en-US" sz="1400" b="1" kern="1200" dirty="0"/>
            <a:t> des AG... </a:t>
          </a:r>
          <a:r>
            <a:rPr lang="en-US" sz="1400" b="1" kern="1200" dirty="0" err="1"/>
            <a:t>animés</a:t>
          </a:r>
          <a:r>
            <a:rPr lang="en-US" sz="1400" b="1" kern="1200" dirty="0"/>
            <a:t> par des pairs et des </a:t>
          </a:r>
          <a:r>
            <a:rPr lang="en-US" sz="1400" b="1" kern="1200" dirty="0" err="1"/>
            <a:t>intervenants</a:t>
          </a:r>
          <a:r>
            <a:rPr lang="en-US" sz="1400" b="1" kern="1200" dirty="0"/>
            <a:t> </a:t>
          </a:r>
          <a:r>
            <a:rPr lang="en-US" sz="1400" b="1" kern="1200" dirty="0" err="1"/>
            <a:t>reconnus</a:t>
          </a:r>
          <a:r>
            <a:rPr lang="en-US" sz="1400" b="1" kern="1200" dirty="0"/>
            <a:t>, avec des supports et </a:t>
          </a:r>
          <a:r>
            <a:rPr lang="en-US" sz="1400" b="1" kern="1200" dirty="0" err="1"/>
            <a:t>synthèses</a:t>
          </a:r>
          <a:r>
            <a:rPr lang="en-US" sz="1400" b="1" kern="1200" dirty="0"/>
            <a:t> </a:t>
          </a:r>
          <a:r>
            <a:rPr lang="en-US" sz="1400" b="1" kern="1200" dirty="0" err="1"/>
            <a:t>exploitables</a:t>
          </a:r>
          <a:r>
            <a:rPr lang="en-US" sz="1400" b="1" kern="1200" dirty="0"/>
            <a:t> au </a:t>
          </a:r>
          <a:r>
            <a:rPr lang="en-US" sz="1400" b="1" kern="1200" dirty="0" err="1"/>
            <a:t>quotidien</a:t>
          </a:r>
          <a:r>
            <a:rPr lang="en-US" sz="1400" b="1" kern="1200" dirty="0"/>
            <a:t>. </a:t>
          </a:r>
          <a:endParaRPr lang="en-US" sz="1400" kern="1200" dirty="0"/>
        </a:p>
      </dsp:txBody>
      <dsp:txXfrm>
        <a:off x="231187" y="2583942"/>
        <a:ext cx="4320000" cy="1102500"/>
      </dsp:txXfrm>
    </dsp:sp>
    <dsp:sp modelId="{FAC1DD27-1813-4159-87B6-C6F8872803A5}">
      <dsp:nvSpPr>
        <dsp:cNvPr id="0" name=""/>
        <dsp:cNvSpPr/>
      </dsp:nvSpPr>
      <dsp:spPr>
        <a:xfrm>
          <a:off x="6523939" y="294241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00D708-F645-41B1-ABC8-ECB1794CB57A}">
      <dsp:nvSpPr>
        <dsp:cNvPr id="0" name=""/>
        <dsp:cNvSpPr/>
      </dsp:nvSpPr>
      <dsp:spPr>
        <a:xfrm>
          <a:off x="5307187" y="2583942"/>
          <a:ext cx="4320000" cy="110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Cette </a:t>
          </a:r>
          <a:r>
            <a:rPr lang="en-US" sz="1400" b="1" kern="1200" dirty="0" err="1"/>
            <a:t>offre</a:t>
          </a:r>
          <a:r>
            <a:rPr lang="en-US" sz="1400" b="1" kern="1200" dirty="0"/>
            <a:t> de </a:t>
          </a:r>
          <a:r>
            <a:rPr lang="en-US" sz="1400" b="1" kern="1200" dirty="0" err="1"/>
            <a:t>contenus</a:t>
          </a:r>
          <a:r>
            <a:rPr lang="en-US" sz="1400" b="1" kern="1200" dirty="0"/>
            <a:t> </a:t>
          </a:r>
          <a:r>
            <a:rPr lang="en-US" sz="1400" b="1" kern="1200" dirty="0" err="1"/>
            <a:t>structurés</a:t>
          </a:r>
          <a:r>
            <a:rPr lang="en-US" sz="1400" b="1" kern="1200" dirty="0"/>
            <a:t> </a:t>
          </a:r>
          <a:r>
            <a:rPr lang="en-US" sz="1400" b="1" kern="1200" dirty="0" err="1"/>
            <a:t>permet</a:t>
          </a:r>
          <a:r>
            <a:rPr lang="en-US" sz="1400" b="1" kern="1200" dirty="0"/>
            <a:t> </a:t>
          </a:r>
          <a:r>
            <a:rPr lang="en-US" sz="1400" b="1" kern="1200" dirty="0" err="1"/>
            <a:t>d’anticiper</a:t>
          </a:r>
          <a:r>
            <a:rPr lang="en-US" sz="1400" b="1" kern="1200" dirty="0"/>
            <a:t> les </a:t>
          </a:r>
          <a:r>
            <a:rPr lang="en-US" sz="1400" b="1" kern="1200" dirty="0" err="1"/>
            <a:t>évolutions</a:t>
          </a:r>
          <a:r>
            <a:rPr lang="en-US" sz="1400" b="1" kern="1200" dirty="0"/>
            <a:t> du </a:t>
          </a:r>
          <a:r>
            <a:rPr lang="en-US" sz="1400" b="1" kern="1200" dirty="0" err="1"/>
            <a:t>marché</a:t>
          </a:r>
          <a:r>
            <a:rPr lang="en-US" sz="1400" b="1" kern="1200" dirty="0"/>
            <a:t>, </a:t>
          </a:r>
          <a:r>
            <a:rPr lang="en-US" sz="1400" b="1" kern="1200" dirty="0" err="1"/>
            <a:t>d’éclairer</a:t>
          </a:r>
          <a:r>
            <a:rPr lang="en-US" sz="1400" b="1" kern="1200" dirty="0"/>
            <a:t> les choix </a:t>
          </a:r>
          <a:r>
            <a:rPr lang="en-US" sz="1400" b="1" kern="1200" dirty="0" err="1"/>
            <a:t>d’outillage</a:t>
          </a:r>
          <a:r>
            <a:rPr lang="en-US" sz="1400" b="1" kern="1200" dirty="0"/>
            <a:t> </a:t>
          </a:r>
          <a:r>
            <a:rPr lang="en-US" sz="1400" b="1" kern="1200" dirty="0" err="1"/>
            <a:t>documentaire</a:t>
          </a:r>
          <a:r>
            <a:rPr lang="en-US" sz="1400" b="1" kern="1200" dirty="0"/>
            <a:t> et de diffuser </a:t>
          </a:r>
          <a:r>
            <a:rPr lang="en-US" sz="1400" b="1" kern="1200" dirty="0" err="1"/>
            <a:t>en</a:t>
          </a:r>
          <a:r>
            <a:rPr lang="en-US" sz="1400" b="1" kern="1200" dirty="0"/>
            <a:t> interne </a:t>
          </a:r>
          <a:r>
            <a:rPr lang="en-US" sz="1400" b="1" kern="1200" dirty="0" err="1"/>
            <a:t>une</a:t>
          </a:r>
          <a:r>
            <a:rPr lang="en-US" sz="1400" b="1" kern="1200" dirty="0"/>
            <a:t> culture de </a:t>
          </a:r>
          <a:r>
            <a:rPr lang="en-US" sz="1400" b="1" kern="1200" dirty="0" err="1"/>
            <a:t>l’information</a:t>
          </a:r>
          <a:r>
            <a:rPr lang="en-US" sz="1400" b="1" kern="1200" dirty="0"/>
            <a:t> </a:t>
          </a:r>
          <a:r>
            <a:rPr lang="en-US" sz="1400" b="1" kern="1200" dirty="0" err="1"/>
            <a:t>juridique</a:t>
          </a:r>
          <a:r>
            <a:rPr lang="en-US" sz="1400" b="1" kern="1200" dirty="0"/>
            <a:t> </a:t>
          </a:r>
          <a:r>
            <a:rPr lang="en-US" sz="1400" b="1" kern="1200" dirty="0" err="1"/>
            <a:t>fondée</a:t>
          </a:r>
          <a:r>
            <a:rPr lang="en-US" sz="1400" b="1" kern="1200" dirty="0"/>
            <a:t> sur des </a:t>
          </a:r>
          <a:r>
            <a:rPr lang="en-US" sz="1400" b="1" kern="1200" dirty="0" err="1"/>
            <a:t>méthodes</a:t>
          </a:r>
          <a:r>
            <a:rPr lang="en-US" sz="1400" b="1" kern="1200" dirty="0"/>
            <a:t> </a:t>
          </a:r>
          <a:r>
            <a:rPr lang="en-US" sz="1400" b="1" kern="1200" dirty="0" err="1"/>
            <a:t>éprouvées</a:t>
          </a:r>
          <a:r>
            <a:rPr lang="en-US" sz="1400" b="1" kern="1200" dirty="0"/>
            <a:t>.</a:t>
          </a:r>
          <a:endParaRPr lang="en-US" sz="1400" kern="1200" dirty="0"/>
        </a:p>
      </dsp:txBody>
      <dsp:txXfrm>
        <a:off x="5307187" y="2583942"/>
        <a:ext cx="4320000" cy="11025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94E1BD-1D30-4BDE-8473-132090A9AFAB}">
      <dsp:nvSpPr>
        <dsp:cNvPr id="0" name=""/>
        <dsp:cNvSpPr/>
      </dsp:nvSpPr>
      <dsp:spPr>
        <a:xfrm>
          <a:off x="998971" y="542138"/>
          <a:ext cx="1263283" cy="126328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25FA8D-35FA-4546-9601-ECF5B8DE5A06}">
      <dsp:nvSpPr>
        <dsp:cNvPr id="0" name=""/>
        <dsp:cNvSpPr/>
      </dsp:nvSpPr>
      <dsp:spPr>
        <a:xfrm>
          <a:off x="226965" y="2211186"/>
          <a:ext cx="2807296" cy="103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Juriconnexion </a:t>
          </a:r>
          <a:r>
            <a:rPr lang="en-US" sz="1200" b="1" kern="1200" dirty="0" err="1"/>
            <a:t>porte</a:t>
          </a:r>
          <a:r>
            <a:rPr lang="en-US" sz="1200" b="1" kern="1200" dirty="0"/>
            <a:t> la voix des </a:t>
          </a:r>
          <a:r>
            <a:rPr lang="en-US" sz="1200" b="1" kern="1200" dirty="0" err="1"/>
            <a:t>professionnels</a:t>
          </a:r>
          <a:r>
            <a:rPr lang="en-US" sz="1200" b="1" kern="1200" dirty="0"/>
            <a:t> de </a:t>
          </a:r>
          <a:r>
            <a:rPr lang="en-US" sz="1200" b="1" kern="1200" dirty="0" err="1"/>
            <a:t>l’information</a:t>
          </a:r>
          <a:r>
            <a:rPr lang="en-US" sz="1200" b="1" kern="1200" dirty="0"/>
            <a:t> </a:t>
          </a:r>
          <a:r>
            <a:rPr lang="en-US" sz="1200" b="1" kern="1200" dirty="0" err="1"/>
            <a:t>juridique</a:t>
          </a:r>
          <a:r>
            <a:rPr lang="en-US" sz="1200" b="1" kern="1200" dirty="0"/>
            <a:t> </a:t>
          </a:r>
          <a:r>
            <a:rPr lang="en-US" sz="1200" b="1" kern="1200" dirty="0" err="1"/>
            <a:t>auprès</a:t>
          </a:r>
          <a:r>
            <a:rPr lang="en-US" sz="1200" b="1" kern="1200" dirty="0"/>
            <a:t> des </a:t>
          </a:r>
          <a:r>
            <a:rPr lang="en-US" sz="1200" b="1" kern="1200" dirty="0" err="1"/>
            <a:t>acteurs</a:t>
          </a:r>
          <a:r>
            <a:rPr lang="en-US" sz="1200" b="1" kern="1200" dirty="0"/>
            <a:t> publics et </a:t>
          </a:r>
          <a:r>
            <a:rPr lang="en-US" sz="1200" b="1" kern="1200" dirty="0" err="1"/>
            <a:t>privés</a:t>
          </a:r>
          <a:r>
            <a:rPr lang="en-US" sz="1200" b="1" kern="1200" dirty="0"/>
            <a:t>, </a:t>
          </a:r>
          <a:r>
            <a:rPr lang="en-US" sz="1200" b="1" kern="1200" dirty="0" err="1"/>
            <a:t>contribuant</a:t>
          </a:r>
          <a:r>
            <a:rPr lang="en-US" sz="1200" b="1" kern="1200" dirty="0"/>
            <a:t> à des positions collectives sur </a:t>
          </a:r>
          <a:r>
            <a:rPr lang="en-US" sz="1200" b="1" kern="1200" dirty="0" err="1"/>
            <a:t>l’accès</a:t>
          </a:r>
          <a:r>
            <a:rPr lang="en-US" sz="1200" b="1" kern="1200" dirty="0"/>
            <a:t> au </a:t>
          </a:r>
          <a:r>
            <a:rPr lang="en-US" sz="1400" b="1" kern="1200" dirty="0"/>
            <a:t>droit</a:t>
          </a:r>
          <a:r>
            <a:rPr lang="en-US" sz="1200" b="1" kern="1200" dirty="0"/>
            <a:t>, </a:t>
          </a:r>
          <a:r>
            <a:rPr lang="en-US" sz="1200" b="1" kern="1200" dirty="0" err="1"/>
            <a:t>l’interopérabilité</a:t>
          </a:r>
          <a:r>
            <a:rPr lang="en-US" sz="1200" b="1" kern="1200" dirty="0"/>
            <a:t> et la </a:t>
          </a:r>
          <a:r>
            <a:rPr lang="en-US" sz="1200" b="1" kern="1200" dirty="0" err="1"/>
            <a:t>qualité</a:t>
          </a:r>
          <a:r>
            <a:rPr lang="en-US" sz="1200" b="1" kern="1200" dirty="0"/>
            <a:t> des données. </a:t>
          </a:r>
        </a:p>
      </dsp:txBody>
      <dsp:txXfrm>
        <a:off x="226965" y="2211186"/>
        <a:ext cx="2807296" cy="1035000"/>
      </dsp:txXfrm>
    </dsp:sp>
    <dsp:sp modelId="{CCE2C593-0A68-4179-9968-3EC82C7E98AF}">
      <dsp:nvSpPr>
        <dsp:cNvPr id="0" name=""/>
        <dsp:cNvSpPr/>
      </dsp:nvSpPr>
      <dsp:spPr>
        <a:xfrm>
          <a:off x="4297545" y="542138"/>
          <a:ext cx="1263283" cy="126328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39C43C-70B5-47B9-9480-4535E6CEFD5D}">
      <dsp:nvSpPr>
        <dsp:cNvPr id="0" name=""/>
        <dsp:cNvSpPr/>
      </dsp:nvSpPr>
      <dsp:spPr>
        <a:xfrm>
          <a:off x="3525539" y="2211186"/>
          <a:ext cx="2807296" cy="103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 err="1"/>
            <a:t>L’adhésion</a:t>
          </a:r>
          <a:r>
            <a:rPr lang="en-US" sz="1200" b="1" kern="1200" dirty="0"/>
            <a:t> </a:t>
          </a:r>
          <a:r>
            <a:rPr lang="en-US" sz="1200" b="1" kern="1200" dirty="0" err="1"/>
            <a:t>renforce</a:t>
          </a:r>
          <a:r>
            <a:rPr lang="en-US" sz="1200" b="1" kern="1200" dirty="0"/>
            <a:t> la </a:t>
          </a:r>
          <a:r>
            <a:rPr lang="en-US" sz="1200" b="1" kern="1200" dirty="0" err="1"/>
            <a:t>professionnalisation</a:t>
          </a:r>
          <a:r>
            <a:rPr lang="en-US" sz="1200" b="1" kern="1200" dirty="0"/>
            <a:t> des équipes par </a:t>
          </a:r>
          <a:r>
            <a:rPr lang="en-US" sz="1200" b="1" kern="1200" dirty="0" err="1"/>
            <a:t>l’acquisition</a:t>
          </a:r>
          <a:r>
            <a:rPr lang="en-US" sz="1200" b="1" kern="1200" dirty="0"/>
            <a:t> de </a:t>
          </a:r>
          <a:r>
            <a:rPr lang="en-US" sz="1200" b="1" kern="1200" dirty="0" err="1"/>
            <a:t>compétences</a:t>
          </a:r>
          <a:r>
            <a:rPr lang="en-US" sz="1200" b="1" kern="1200" dirty="0"/>
            <a:t> </a:t>
          </a:r>
          <a:r>
            <a:rPr lang="en-US" sz="1200" b="1" kern="1200" dirty="0" err="1"/>
            <a:t>immédiatement</a:t>
          </a:r>
          <a:r>
            <a:rPr lang="en-US" sz="1200" b="1" kern="1200" dirty="0"/>
            <a:t> </a:t>
          </a:r>
          <a:r>
            <a:rPr lang="en-US" sz="1200" b="1" kern="1200" dirty="0" err="1"/>
            <a:t>mobilisables</a:t>
          </a:r>
          <a:r>
            <a:rPr lang="en-US" sz="1200" b="1" kern="1200" dirty="0"/>
            <a:t>, la </a:t>
          </a:r>
          <a:r>
            <a:rPr lang="en-US" sz="1200" b="1" kern="1200" dirty="0" err="1"/>
            <a:t>capitalisation</a:t>
          </a:r>
          <a:r>
            <a:rPr lang="en-US" sz="1200" b="1" kern="1200" dirty="0"/>
            <a:t> sur des benchmarks et la mise </a:t>
          </a:r>
          <a:r>
            <a:rPr lang="en-US" sz="1200" b="1" kern="1200" dirty="0" err="1"/>
            <a:t>en</a:t>
          </a:r>
          <a:r>
            <a:rPr lang="en-US" sz="1200" b="1" kern="1200" dirty="0"/>
            <a:t> place </a:t>
          </a:r>
          <a:r>
            <a:rPr lang="en-US" sz="1200" b="1" kern="1200" dirty="0" err="1"/>
            <a:t>d’indicateurs</a:t>
          </a:r>
          <a:r>
            <a:rPr lang="en-US" sz="1200" b="1" kern="1200" dirty="0"/>
            <a:t> de performance. </a:t>
          </a:r>
          <a:endParaRPr lang="en-US" sz="1200" kern="1200" dirty="0"/>
        </a:p>
      </dsp:txBody>
      <dsp:txXfrm>
        <a:off x="3525539" y="2211186"/>
        <a:ext cx="2807296" cy="1035000"/>
      </dsp:txXfrm>
    </dsp:sp>
    <dsp:sp modelId="{DDF3AB63-B0CE-4466-AEA5-507A7A0B30D1}">
      <dsp:nvSpPr>
        <dsp:cNvPr id="0" name=""/>
        <dsp:cNvSpPr/>
      </dsp:nvSpPr>
      <dsp:spPr>
        <a:xfrm>
          <a:off x="7596119" y="542138"/>
          <a:ext cx="1263283" cy="126328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BDC015-E33F-4D18-BA1A-53D41049D905}">
      <dsp:nvSpPr>
        <dsp:cNvPr id="0" name=""/>
        <dsp:cNvSpPr/>
      </dsp:nvSpPr>
      <dsp:spPr>
        <a:xfrm>
          <a:off x="6824112" y="2211186"/>
          <a:ext cx="2807296" cy="103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En </a:t>
          </a:r>
          <a:r>
            <a:rPr lang="en-US" sz="1200" b="1" kern="1200" dirty="0" err="1"/>
            <a:t>somme</a:t>
          </a:r>
          <a:r>
            <a:rPr lang="en-US" sz="1200" b="1" kern="1200" dirty="0"/>
            <a:t>, </a:t>
          </a:r>
          <a:r>
            <a:rPr lang="en-US" sz="1200" b="1" kern="1200" dirty="0" err="1"/>
            <a:t>c’est</a:t>
          </a:r>
          <a:r>
            <a:rPr lang="en-US" sz="1200" b="1" kern="1200" dirty="0"/>
            <a:t> un levier </a:t>
          </a:r>
          <a:r>
            <a:rPr lang="en-US" sz="1200" b="1" kern="1200" dirty="0" err="1"/>
            <a:t>d’innovation</a:t>
          </a:r>
          <a:r>
            <a:rPr lang="en-US" sz="1200" b="1" kern="1200" dirty="0"/>
            <a:t> pour </a:t>
          </a:r>
          <a:r>
            <a:rPr lang="en-US" sz="1200" b="1" kern="1200" dirty="0" err="1"/>
            <a:t>votre</a:t>
          </a:r>
          <a:r>
            <a:rPr lang="en-US" sz="1200" b="1" kern="1200" dirty="0"/>
            <a:t> </a:t>
          </a:r>
          <a:r>
            <a:rPr lang="en-US" sz="1200" b="1" kern="1200" dirty="0" err="1"/>
            <a:t>organisation</a:t>
          </a:r>
          <a:r>
            <a:rPr lang="en-US" sz="1200" b="1" kern="1200" dirty="0"/>
            <a:t> !</a:t>
          </a:r>
          <a:endParaRPr lang="en-US" sz="1200" kern="1200" dirty="0"/>
        </a:p>
      </dsp:txBody>
      <dsp:txXfrm>
        <a:off x="6824112" y="2211186"/>
        <a:ext cx="2807296" cy="1035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C64449-67B9-41F6-BF79-E9712D223C79}">
      <dsp:nvSpPr>
        <dsp:cNvPr id="0" name=""/>
        <dsp:cNvSpPr/>
      </dsp:nvSpPr>
      <dsp:spPr>
        <a:xfrm>
          <a:off x="465110" y="494"/>
          <a:ext cx="3771242" cy="2394739"/>
        </a:xfrm>
        <a:prstGeom prst="roundRect">
          <a:avLst>
            <a:gd name="adj" fmla="val 10000"/>
          </a:avLst>
        </a:prstGeom>
        <a:solidFill>
          <a:srgbClr val="0D85A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932049-8F2D-4ECC-91D3-C9F8CDBFDC47}">
      <dsp:nvSpPr>
        <dsp:cNvPr id="0" name=""/>
        <dsp:cNvSpPr/>
      </dsp:nvSpPr>
      <dsp:spPr>
        <a:xfrm>
          <a:off x="884137" y="398569"/>
          <a:ext cx="3771242" cy="23947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Juriconnexio</a:t>
          </a:r>
          <a:r>
            <a:rPr lang="en-US" sz="1900" b="1" kern="1200" dirty="0" err="1"/>
            <a:t>n</a:t>
          </a:r>
          <a:r>
            <a:rPr lang="en-US" sz="1900" b="1" kern="1200" dirty="0"/>
            <a:t> a </a:t>
          </a:r>
          <a:r>
            <a:rPr lang="en-US" sz="1900" b="1" kern="1200" dirty="0" err="1"/>
            <a:t>crée</a:t>
          </a:r>
          <a:r>
            <a:rPr lang="en-US" sz="1900" b="1" kern="1200" dirty="0"/>
            <a:t> </a:t>
          </a:r>
          <a:r>
            <a:rPr lang="en-US" sz="1900" b="1" kern="1200" dirty="0" err="1"/>
            <a:t>cette</a:t>
          </a:r>
          <a:r>
            <a:rPr lang="en-US" sz="1900" b="1" kern="1200" dirty="0"/>
            <a:t> </a:t>
          </a:r>
          <a:r>
            <a:rPr lang="en-US" sz="1900" b="1" kern="1200" dirty="0" err="1"/>
            <a:t>année</a:t>
          </a:r>
          <a:r>
            <a:rPr lang="en-US" sz="1900" b="1" kern="1200" dirty="0"/>
            <a:t> un </a:t>
          </a:r>
          <a:r>
            <a:rPr lang="en-US" sz="1900" b="1" kern="1200" dirty="0" err="1">
              <a:solidFill>
                <a:srgbClr val="0D85AE"/>
              </a:solidFill>
            </a:rPr>
            <a:t>groupe</a:t>
          </a:r>
          <a:r>
            <a:rPr lang="en-US" sz="1900" b="1" kern="1200" dirty="0">
              <a:solidFill>
                <a:srgbClr val="0D85AE"/>
              </a:solidFill>
            </a:rPr>
            <a:t> Métiers </a:t>
          </a:r>
          <a:r>
            <a:rPr lang="en-US" sz="1900" b="1" kern="1200" dirty="0" err="1"/>
            <a:t>dont</a:t>
          </a:r>
          <a:r>
            <a:rPr lang="en-US" sz="1900" b="1" kern="1200" dirty="0"/>
            <a:t> </a:t>
          </a:r>
          <a:r>
            <a:rPr lang="en-US" sz="1900" b="1" kern="1200" dirty="0" err="1"/>
            <a:t>l’objectif</a:t>
          </a:r>
          <a:r>
            <a:rPr lang="en-US" sz="1900" b="1" kern="1200" dirty="0"/>
            <a:t> </a:t>
          </a:r>
          <a:r>
            <a:rPr lang="en-US" sz="1900" b="1" kern="1200" dirty="0" err="1"/>
            <a:t>est</a:t>
          </a:r>
          <a:r>
            <a:rPr lang="en-US" sz="1900" b="1" kern="1200" dirty="0"/>
            <a:t> de </a:t>
          </a:r>
          <a:r>
            <a:rPr lang="en-US" sz="1900" b="1" kern="1200" dirty="0" err="1"/>
            <a:t>mettre</a:t>
          </a:r>
          <a:r>
            <a:rPr lang="en-US" sz="1900" b="1" kern="1200" dirty="0"/>
            <a:t> </a:t>
          </a:r>
          <a:r>
            <a:rPr lang="en-US" sz="1900" b="1" kern="1200" dirty="0" err="1"/>
            <a:t>en</a:t>
          </a:r>
          <a:r>
            <a:rPr lang="en-US" sz="1900" b="1" kern="1200" dirty="0"/>
            <a:t> </a:t>
          </a:r>
          <a:r>
            <a:rPr lang="en-US" sz="1900" b="1" kern="1200" dirty="0" err="1"/>
            <a:t>valeur</a:t>
          </a:r>
          <a:r>
            <a:rPr lang="en-US" sz="1900" b="1" kern="1200" dirty="0"/>
            <a:t> </a:t>
          </a:r>
          <a:r>
            <a:rPr lang="en-US" sz="1900" b="1" kern="1200" dirty="0" err="1"/>
            <a:t>notre</a:t>
          </a:r>
          <a:r>
            <a:rPr lang="en-US" sz="1900" b="1" kern="1200" dirty="0"/>
            <a:t> profession, </a:t>
          </a:r>
          <a:r>
            <a:rPr lang="en-US" sz="1900" b="1" kern="1200" dirty="0" err="1"/>
            <a:t>ses</a:t>
          </a:r>
          <a:r>
            <a:rPr lang="en-US" sz="1900" b="1" kern="1200" dirty="0"/>
            <a:t> </a:t>
          </a:r>
          <a:r>
            <a:rPr lang="en-US" sz="1900" b="1" kern="1200" dirty="0" err="1"/>
            <a:t>valeurs</a:t>
          </a:r>
          <a:r>
            <a:rPr lang="en-US" sz="1900" b="1" kern="1200" dirty="0"/>
            <a:t>, </a:t>
          </a:r>
          <a:r>
            <a:rPr lang="en-US" sz="1900" b="1" kern="1200" dirty="0" err="1"/>
            <a:t>ses</a:t>
          </a:r>
          <a:r>
            <a:rPr lang="en-US" sz="1900" b="1" kern="1200" dirty="0"/>
            <a:t> </a:t>
          </a:r>
          <a:r>
            <a:rPr lang="en-US" sz="1900" b="1" kern="1200" dirty="0" err="1"/>
            <a:t>fondamentaux</a:t>
          </a:r>
          <a:r>
            <a:rPr lang="en-US" sz="1900" b="1" kern="1200" dirty="0"/>
            <a:t> </a:t>
          </a:r>
          <a:r>
            <a:rPr lang="en-US" sz="1900" b="1" kern="1200" dirty="0" err="1"/>
            <a:t>mais</a:t>
          </a:r>
          <a:r>
            <a:rPr lang="en-US" sz="1900" b="1" kern="1200" dirty="0"/>
            <a:t> </a:t>
          </a:r>
          <a:r>
            <a:rPr lang="en-US" sz="1900" b="1" kern="1200" dirty="0" err="1"/>
            <a:t>aussi</a:t>
          </a:r>
          <a:r>
            <a:rPr lang="en-US" sz="1900" b="1" kern="1200" dirty="0"/>
            <a:t> son impact </a:t>
          </a:r>
          <a:r>
            <a:rPr lang="en-US" sz="1900" b="1" kern="1200" dirty="0" err="1"/>
            <a:t>stratégique</a:t>
          </a:r>
          <a:r>
            <a:rPr lang="en-US" sz="1900" b="1" kern="1200" dirty="0"/>
            <a:t> au sein des structures. </a:t>
          </a:r>
          <a:endParaRPr lang="en-US" sz="1900" kern="1200" dirty="0"/>
        </a:p>
      </dsp:txBody>
      <dsp:txXfrm>
        <a:off x="954277" y="468709"/>
        <a:ext cx="3630962" cy="2254459"/>
      </dsp:txXfrm>
    </dsp:sp>
    <dsp:sp modelId="{C31D9B2A-9B67-4EB9-9E97-109F08DE7FD4}">
      <dsp:nvSpPr>
        <dsp:cNvPr id="0" name=""/>
        <dsp:cNvSpPr/>
      </dsp:nvSpPr>
      <dsp:spPr>
        <a:xfrm>
          <a:off x="5074406" y="494"/>
          <a:ext cx="3771242" cy="2394739"/>
        </a:xfrm>
        <a:prstGeom prst="roundRect">
          <a:avLst>
            <a:gd name="adj" fmla="val 10000"/>
          </a:avLst>
        </a:prstGeom>
        <a:solidFill>
          <a:srgbClr val="0D85A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ABC88C-8422-490A-9B27-2007CCCECEFF}">
      <dsp:nvSpPr>
        <dsp:cNvPr id="0" name=""/>
        <dsp:cNvSpPr/>
      </dsp:nvSpPr>
      <dsp:spPr>
        <a:xfrm>
          <a:off x="5493433" y="398569"/>
          <a:ext cx="3771242" cy="23947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Le </a:t>
          </a:r>
          <a:r>
            <a:rPr lang="en-US" sz="1900" b="1" kern="1200" dirty="0">
              <a:solidFill>
                <a:srgbClr val="0D85AE"/>
              </a:solidFill>
            </a:rPr>
            <a:t>LAB </a:t>
          </a:r>
          <a:r>
            <a:rPr lang="en-US" sz="1900" b="1" kern="1200" dirty="0" err="1">
              <a:solidFill>
                <a:srgbClr val="0D85AE"/>
              </a:solidFill>
            </a:rPr>
            <a:t>Juriconnexion</a:t>
          </a:r>
          <a:r>
            <a:rPr lang="en-US" sz="1900" b="1" kern="1200" dirty="0"/>
            <a:t>, </a:t>
          </a:r>
          <a:r>
            <a:rPr lang="en-US" sz="1900" b="1" kern="1200" dirty="0" err="1"/>
            <a:t>est</a:t>
          </a:r>
          <a:r>
            <a:rPr lang="en-US" sz="1900" b="1" kern="1200" dirty="0"/>
            <a:t> un </a:t>
          </a:r>
          <a:r>
            <a:rPr lang="en-US" sz="1900" b="1" kern="1200" dirty="0" err="1"/>
            <a:t>groupe</a:t>
          </a:r>
          <a:r>
            <a:rPr lang="en-US" sz="1900" b="1" kern="1200" dirty="0"/>
            <a:t> de travail </a:t>
          </a:r>
          <a:r>
            <a:rPr lang="en-US" sz="1900" b="1" kern="1200" dirty="0" err="1"/>
            <a:t>dédié</a:t>
          </a:r>
          <a:r>
            <a:rPr lang="en-US" sz="1900" b="1" kern="1200" dirty="0"/>
            <a:t> à </a:t>
          </a:r>
          <a:r>
            <a:rPr lang="en-US" sz="1900" b="1" kern="1200" dirty="0" err="1"/>
            <a:t>l’analyse</a:t>
          </a:r>
          <a:r>
            <a:rPr lang="en-US" sz="1900" b="1" kern="1200" dirty="0"/>
            <a:t> des </a:t>
          </a:r>
          <a:r>
            <a:rPr lang="en-US" sz="1900" b="1" kern="1200" dirty="0" err="1"/>
            <a:t>offres</a:t>
          </a:r>
          <a:r>
            <a:rPr lang="en-US" sz="1900" b="1" kern="1200" dirty="0"/>
            <a:t> </a:t>
          </a:r>
          <a:r>
            <a:rPr lang="en-US" sz="1900" b="1" kern="1200" dirty="0" err="1"/>
            <a:t>éditoriales</a:t>
          </a:r>
          <a:r>
            <a:rPr lang="en-US" sz="1900" b="1" kern="1200" dirty="0"/>
            <a:t>. Veritable </a:t>
          </a:r>
          <a:r>
            <a:rPr lang="en-US" sz="1900" b="1" kern="1200" dirty="0" err="1"/>
            <a:t>méditateur</a:t>
          </a:r>
          <a:r>
            <a:rPr lang="en-US" sz="1900" b="1" kern="1200" dirty="0"/>
            <a:t> numérique entre </a:t>
          </a:r>
          <a:r>
            <a:rPr lang="en-US" sz="1900" b="1" kern="1200" dirty="0" err="1"/>
            <a:t>éditeurs</a:t>
          </a:r>
          <a:r>
            <a:rPr lang="en-US" sz="1900" b="1" kern="1200" dirty="0"/>
            <a:t> et </a:t>
          </a:r>
          <a:r>
            <a:rPr lang="en-US" sz="1900" b="1" kern="1200" dirty="0" err="1"/>
            <a:t>utilisateurs</a:t>
          </a:r>
          <a:r>
            <a:rPr lang="en-US" sz="1900" b="1" kern="1200" dirty="0"/>
            <a:t>, le Lab a </a:t>
          </a:r>
          <a:r>
            <a:rPr lang="en-US" sz="1900" b="1" kern="1200" dirty="0" err="1"/>
            <a:t>élargi</a:t>
          </a:r>
          <a:r>
            <a:rPr lang="en-US" sz="1900" b="1" kern="1200" dirty="0"/>
            <a:t> son </a:t>
          </a:r>
          <a:r>
            <a:rPr lang="en-US" sz="1900" b="1" kern="1200" dirty="0" err="1"/>
            <a:t>périmètre</a:t>
          </a:r>
          <a:r>
            <a:rPr lang="en-US" sz="1900" b="1" kern="1200" dirty="0"/>
            <a:t> </a:t>
          </a:r>
          <a:r>
            <a:rPr lang="en-US" sz="1900" b="1" kern="1200" dirty="0" err="1"/>
            <a:t>d’action</a:t>
          </a:r>
          <a:r>
            <a:rPr lang="en-US" sz="1900" b="1" kern="1200" dirty="0"/>
            <a:t> à </a:t>
          </a:r>
          <a:r>
            <a:rPr lang="en-US" sz="1900" b="1" kern="1200" dirty="0" err="1"/>
            <a:t>l’IA</a:t>
          </a:r>
          <a:r>
            <a:rPr lang="en-US" sz="1900" b="1" kern="1200" dirty="0"/>
            <a:t> et nouveaux </a:t>
          </a:r>
          <a:r>
            <a:rPr lang="en-US" sz="1900" b="1" kern="1200" dirty="0" err="1"/>
            <a:t>outils</a:t>
          </a:r>
          <a:r>
            <a:rPr lang="en-US" sz="1900" b="1" kern="1200" dirty="0"/>
            <a:t> &amp; services.</a:t>
          </a:r>
          <a:endParaRPr lang="en-US" sz="1900" kern="1200" dirty="0"/>
        </a:p>
      </dsp:txBody>
      <dsp:txXfrm>
        <a:off x="5563573" y="468709"/>
        <a:ext cx="3630962" cy="225445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27B68A-C468-4EE8-9E19-ACC93A52E376}">
      <dsp:nvSpPr>
        <dsp:cNvPr id="0" name=""/>
        <dsp:cNvSpPr/>
      </dsp:nvSpPr>
      <dsp:spPr>
        <a:xfrm>
          <a:off x="2005259" y="413314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4C64515-6A85-4745-9E12-A3E0CA9455A1}">
      <dsp:nvSpPr>
        <dsp:cNvPr id="0" name=""/>
        <dsp:cNvSpPr/>
      </dsp:nvSpPr>
      <dsp:spPr>
        <a:xfrm>
          <a:off x="1510259" y="1501385"/>
          <a:ext cx="1800000" cy="76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Membre(s) actif(s) 1 à 2 personnes : 220 euros</a:t>
          </a:r>
          <a:endParaRPr lang="en-US" sz="1600" kern="1200" dirty="0"/>
        </a:p>
      </dsp:txBody>
      <dsp:txXfrm>
        <a:off x="1510259" y="1501385"/>
        <a:ext cx="1800000" cy="765000"/>
      </dsp:txXfrm>
    </dsp:sp>
    <dsp:sp modelId="{5C1C2B38-4F0A-4B56-A524-4FB3CE89AB00}">
      <dsp:nvSpPr>
        <dsp:cNvPr id="0" name=""/>
        <dsp:cNvSpPr/>
      </dsp:nvSpPr>
      <dsp:spPr>
        <a:xfrm>
          <a:off x="4120259" y="413314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297240A-6A9B-4F6A-9E85-BD111176DB83}">
      <dsp:nvSpPr>
        <dsp:cNvPr id="0" name=""/>
        <dsp:cNvSpPr/>
      </dsp:nvSpPr>
      <dsp:spPr>
        <a:xfrm>
          <a:off x="3625259" y="1501385"/>
          <a:ext cx="1800000" cy="76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Membres actifs 3 personnes et plus : 320 euros</a:t>
          </a:r>
          <a:endParaRPr lang="en-US" sz="1600" kern="1200" dirty="0"/>
        </a:p>
      </dsp:txBody>
      <dsp:txXfrm>
        <a:off x="3625259" y="1501385"/>
        <a:ext cx="1800000" cy="765000"/>
      </dsp:txXfrm>
    </dsp:sp>
    <dsp:sp modelId="{E2E94DEE-CB0B-448E-BB4D-56D82D1BAB1D}">
      <dsp:nvSpPr>
        <dsp:cNvPr id="0" name=""/>
        <dsp:cNvSpPr/>
      </dsp:nvSpPr>
      <dsp:spPr>
        <a:xfrm>
          <a:off x="6235259" y="413314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E3BBCEE-5F35-484F-8769-345CD1FC05D6}">
      <dsp:nvSpPr>
        <dsp:cNvPr id="0" name=""/>
        <dsp:cNvSpPr/>
      </dsp:nvSpPr>
      <dsp:spPr>
        <a:xfrm>
          <a:off x="5740259" y="1501385"/>
          <a:ext cx="1800000" cy="76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Particulier (adhésion non professionnelles) : 50 euros</a:t>
          </a:r>
          <a:endParaRPr lang="en-US" sz="1600" kern="1200" dirty="0"/>
        </a:p>
      </dsp:txBody>
      <dsp:txXfrm>
        <a:off x="5740259" y="1501385"/>
        <a:ext cx="1800000" cy="765000"/>
      </dsp:txXfrm>
    </dsp:sp>
    <dsp:sp modelId="{43C1F5E1-9BE0-401D-BDC9-EA6418E96739}">
      <dsp:nvSpPr>
        <dsp:cNvPr id="0" name=""/>
        <dsp:cNvSpPr/>
      </dsp:nvSpPr>
      <dsp:spPr>
        <a:xfrm>
          <a:off x="8350260" y="413314"/>
          <a:ext cx="810000" cy="81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692B3A8-8E74-4D40-BBA6-447FD928B47D}">
      <dsp:nvSpPr>
        <dsp:cNvPr id="0" name=""/>
        <dsp:cNvSpPr/>
      </dsp:nvSpPr>
      <dsp:spPr>
        <a:xfrm>
          <a:off x="7855260" y="1501385"/>
          <a:ext cx="1800000" cy="76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Etudiant(e), chômeur(se) : 50 euros</a:t>
          </a:r>
          <a:endParaRPr lang="en-US" sz="1600" kern="1200" dirty="0"/>
        </a:p>
      </dsp:txBody>
      <dsp:txXfrm>
        <a:off x="7855260" y="1501385"/>
        <a:ext cx="1800000" cy="765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5F4862-2A7A-4CEA-BDF0-75CA32955DFE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74663" y="1143000"/>
            <a:ext cx="59086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6F0944-D9A7-4953-9C38-59D675ADA3E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3516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6F0944-D9A7-4953-9C38-59D675ADA3E7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90192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C748BA-F164-666A-0F02-EDD4E2DBB5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2CD6FD2-C7DE-B885-C8A4-F5D47001A1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2F4EDAB8-5588-B207-13BA-66520D988B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D485C0-17A5-BC7F-AF58-B877D79F22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6F0944-D9A7-4953-9C38-59D675ADA3E7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092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juriconnexion.fr/comment-adherer-a-juriconnexion/" TargetMode="Externa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75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 descr="Intérieur du centre de données">
            <a:extLst>
              <a:ext uri="{FF2B5EF4-FFF2-40B4-BE49-F238E27FC236}">
                <a16:creationId xmlns:a16="http://schemas.microsoft.com/office/drawing/2014/main" id="{DB68CC2C-0458-F599-9302-0D3F9D1582B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1430000" cy="2146300"/>
          </a:xfrm>
          <a:prstGeom prst="rect">
            <a:avLst/>
          </a:prstGeom>
        </p:spPr>
      </p:pic>
      <p:sp>
        <p:nvSpPr>
          <p:cNvPr id="4" name="Freeform 4"/>
          <p:cNvSpPr/>
          <p:nvPr/>
        </p:nvSpPr>
        <p:spPr>
          <a:xfrm>
            <a:off x="3715074" y="1304593"/>
            <a:ext cx="4231320" cy="846264"/>
          </a:xfrm>
          <a:custGeom>
            <a:avLst/>
            <a:gdLst/>
            <a:ahLst/>
            <a:cxnLst/>
            <a:rect l="l" t="t" r="r" b="b"/>
            <a:pathLst>
              <a:path w="4231320" h="846264">
                <a:moveTo>
                  <a:pt x="0" y="0"/>
                </a:moveTo>
                <a:lnTo>
                  <a:pt x="4231320" y="0"/>
                </a:lnTo>
                <a:lnTo>
                  <a:pt x="4231320" y="846265"/>
                </a:lnTo>
                <a:lnTo>
                  <a:pt x="0" y="84626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1709" r="-24962" b="-1638"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5" name="TextBox 5"/>
          <p:cNvSpPr txBox="1"/>
          <p:nvPr/>
        </p:nvSpPr>
        <p:spPr>
          <a:xfrm>
            <a:off x="922058" y="3428375"/>
            <a:ext cx="9815584" cy="6808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610"/>
              </a:lnSpc>
              <a:spcBef>
                <a:spcPct val="0"/>
              </a:spcBef>
            </a:pPr>
            <a:r>
              <a:rPr lang="en-US" sz="4007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ooper Hewitt"/>
              </a:rPr>
              <a:t>Pourquoi</a:t>
            </a:r>
            <a:r>
              <a:rPr lang="en-US" sz="4007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ooper Hewitt"/>
              </a:rPr>
              <a:t> </a:t>
            </a:r>
            <a:r>
              <a:rPr lang="en-US" sz="4007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ooper Hewitt"/>
              </a:rPr>
              <a:t>adhérer</a:t>
            </a:r>
            <a:r>
              <a:rPr lang="en-US" sz="4007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ooper Hewitt"/>
              </a:rPr>
              <a:t> à Juriconnexion 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427141" cy="5969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2"/>
          <p:cNvSpPr txBox="1"/>
          <p:nvPr/>
        </p:nvSpPr>
        <p:spPr>
          <a:xfrm>
            <a:off x="785812" y="1311967"/>
            <a:ext cx="9858375" cy="9867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  <a:sym typeface="Cooper Hewitt"/>
              </a:rPr>
              <a:t>Rejoindre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  <a:sym typeface="Cooper Hewitt"/>
              </a:rPr>
              <a:t> Juriconnexion,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  <a:sym typeface="Cooper Hewitt"/>
              </a:rPr>
              <a:t>c’est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  <a:sym typeface="Cooper Hewitt"/>
              </a:rPr>
              <a:t>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  <a:sym typeface="Cooper Hewitt"/>
              </a:rPr>
              <a:t>intégrer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  <a:sym typeface="Cooper Hewitt"/>
              </a:rPr>
              <a:t> un </a:t>
            </a:r>
            <a:r>
              <a:rPr lang="fr-FR" sz="3200" dirty="0">
                <a:latin typeface="+mj-lt"/>
                <a:ea typeface="+mj-ea"/>
                <a:cs typeface="+mj-cs"/>
              </a:rPr>
              <a:t>réseau de professionnels reconnu </a:t>
            </a:r>
            <a:endParaRPr lang="en-US" sz="3200" dirty="0">
              <a:latin typeface="+mj-lt"/>
              <a:ea typeface="+mj-ea"/>
              <a:cs typeface="+mj-cs"/>
              <a:sym typeface="Cooper Hewitt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900" kern="1200" dirty="0">
              <a:solidFill>
                <a:schemeClr val="tx1"/>
              </a:solidFill>
              <a:latin typeface="+mj-lt"/>
              <a:ea typeface="+mj-ea"/>
              <a:cs typeface="+mj-cs"/>
              <a:sym typeface="Cooper Hewitt"/>
            </a:endParaRPr>
          </a:p>
        </p:txBody>
      </p:sp>
      <p:graphicFrame>
        <p:nvGraphicFramePr>
          <p:cNvPr id="21" name="TextBox 3">
            <a:extLst>
              <a:ext uri="{FF2B5EF4-FFF2-40B4-BE49-F238E27FC236}">
                <a16:creationId xmlns:a16="http://schemas.microsoft.com/office/drawing/2014/main" id="{E2C34DDB-0022-846F-ECA8-AF7E3D68E1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0083936"/>
              </p:ext>
            </p:extLst>
          </p:nvPr>
        </p:nvGraphicFramePr>
        <p:xfrm>
          <a:off x="785812" y="1917700"/>
          <a:ext cx="9858375" cy="37872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D7A4B2DA-3F10-9ED3-F4E2-7A9F049110FB}"/>
              </a:ext>
            </a:extLst>
          </p:cNvPr>
          <p:cNvSpPr/>
          <p:nvPr/>
        </p:nvSpPr>
        <p:spPr>
          <a:xfrm>
            <a:off x="6934200" y="333656"/>
            <a:ext cx="4231320" cy="846264"/>
          </a:xfrm>
          <a:custGeom>
            <a:avLst/>
            <a:gdLst/>
            <a:ahLst/>
            <a:cxnLst/>
            <a:rect l="l" t="t" r="r" b="b"/>
            <a:pathLst>
              <a:path w="4231320" h="846264">
                <a:moveTo>
                  <a:pt x="0" y="0"/>
                </a:moveTo>
                <a:lnTo>
                  <a:pt x="4231320" y="0"/>
                </a:lnTo>
                <a:lnTo>
                  <a:pt x="4231320" y="846265"/>
                </a:lnTo>
                <a:lnTo>
                  <a:pt x="0" y="84626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21709" r="-24962" b="-1638"/>
            </a:stretch>
          </a:blipFill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AFC495-D790-F884-2E2C-3D099A0749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1FDDC396-6E98-F9B6-266D-97C05D8328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427141" cy="5969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BF73CE0E-1187-FA82-D3AF-862AA2C10063}"/>
              </a:ext>
            </a:extLst>
          </p:cNvPr>
          <p:cNvSpPr txBox="1"/>
          <p:nvPr/>
        </p:nvSpPr>
        <p:spPr>
          <a:xfrm>
            <a:off x="685800" y="1308100"/>
            <a:ext cx="9858375" cy="9867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dirty="0" err="1">
                <a:sym typeface="Cooper Hewitt"/>
              </a:rPr>
              <a:t>Accès</a:t>
            </a:r>
            <a:r>
              <a:rPr lang="en-US" sz="3200" dirty="0">
                <a:sym typeface="Cooper Hewitt"/>
              </a:rPr>
              <a:t> à </a:t>
            </a:r>
            <a:r>
              <a:rPr lang="en-US" sz="3200" dirty="0" err="1">
                <a:sym typeface="Cooper Hewitt"/>
              </a:rPr>
              <a:t>une</a:t>
            </a:r>
            <a:r>
              <a:rPr lang="en-US" sz="3200" dirty="0">
                <a:sym typeface="Cooper Hewitt"/>
              </a:rPr>
              <a:t> </a:t>
            </a:r>
            <a:r>
              <a:rPr lang="en-US" sz="3200" dirty="0" err="1">
                <a:sym typeface="Cooper Hewitt"/>
              </a:rPr>
              <a:t>veille</a:t>
            </a:r>
            <a:r>
              <a:rPr lang="en-US" sz="3200" dirty="0">
                <a:sym typeface="Cooper Hewitt"/>
              </a:rPr>
              <a:t> </a:t>
            </a:r>
            <a:r>
              <a:rPr lang="en-US" sz="3200" dirty="0" err="1">
                <a:sym typeface="Cooper Hewitt"/>
              </a:rPr>
              <a:t>experte</a:t>
            </a:r>
            <a:r>
              <a:rPr lang="en-US" sz="3200" dirty="0">
                <a:sym typeface="Cooper Hewitt"/>
              </a:rPr>
              <a:t>, des </a:t>
            </a:r>
            <a:r>
              <a:rPr lang="en-US" sz="3200" dirty="0" err="1">
                <a:sym typeface="Cooper Hewitt"/>
              </a:rPr>
              <a:t>événements</a:t>
            </a:r>
            <a:r>
              <a:rPr lang="en-US" sz="3200" dirty="0">
                <a:sym typeface="Cooper Hewitt"/>
              </a:rPr>
              <a:t> </a:t>
            </a:r>
            <a:r>
              <a:rPr lang="en-US" sz="3200" dirty="0" err="1">
                <a:sym typeface="Cooper Hewitt"/>
              </a:rPr>
              <a:t>dédiés</a:t>
            </a:r>
            <a:r>
              <a:rPr lang="en-US" sz="3200" dirty="0">
                <a:sym typeface="Cooper Hewitt"/>
              </a:rPr>
              <a:t> et des </a:t>
            </a:r>
            <a:r>
              <a:rPr lang="en-US" sz="3200" dirty="0" err="1">
                <a:sym typeface="Cooper Hewitt"/>
              </a:rPr>
              <a:t>ressources</a:t>
            </a:r>
            <a:r>
              <a:rPr lang="en-US" sz="3200" dirty="0">
                <a:sym typeface="Cooper Hewitt"/>
              </a:rPr>
              <a:t> pratiques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900" kern="1200" dirty="0">
              <a:solidFill>
                <a:schemeClr val="tx1"/>
              </a:solidFill>
              <a:latin typeface="+mj-lt"/>
              <a:ea typeface="+mj-ea"/>
              <a:cs typeface="+mj-cs"/>
              <a:sym typeface="Cooper Hewitt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9929BBC5-4AD1-0705-21ED-55470FF3B057}"/>
              </a:ext>
            </a:extLst>
          </p:cNvPr>
          <p:cNvSpPr/>
          <p:nvPr/>
        </p:nvSpPr>
        <p:spPr>
          <a:xfrm>
            <a:off x="6934200" y="333656"/>
            <a:ext cx="4231320" cy="846264"/>
          </a:xfrm>
          <a:custGeom>
            <a:avLst/>
            <a:gdLst/>
            <a:ahLst/>
            <a:cxnLst/>
            <a:rect l="l" t="t" r="r" b="b"/>
            <a:pathLst>
              <a:path w="4231320" h="846264">
                <a:moveTo>
                  <a:pt x="0" y="0"/>
                </a:moveTo>
                <a:lnTo>
                  <a:pt x="4231320" y="0"/>
                </a:lnTo>
                <a:lnTo>
                  <a:pt x="4231320" y="846265"/>
                </a:lnTo>
                <a:lnTo>
                  <a:pt x="0" y="84626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1709" r="-24962" b="-1638"/>
            </a:stretch>
          </a:blipFill>
        </p:spPr>
        <p:txBody>
          <a:bodyPr/>
          <a:lstStyle/>
          <a:p>
            <a:endParaRPr lang="fr-FR"/>
          </a:p>
        </p:txBody>
      </p:sp>
      <p:graphicFrame>
        <p:nvGraphicFramePr>
          <p:cNvPr id="3" name="TextBox 3">
            <a:extLst>
              <a:ext uri="{FF2B5EF4-FFF2-40B4-BE49-F238E27FC236}">
                <a16:creationId xmlns:a16="http://schemas.microsoft.com/office/drawing/2014/main" id="{833736BE-B608-3E0A-DB61-119088C8D9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8474990"/>
              </p:ext>
            </p:extLst>
          </p:nvPr>
        </p:nvGraphicFramePr>
        <p:xfrm>
          <a:off x="791255" y="1893671"/>
          <a:ext cx="9858375" cy="3788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461038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85800" y="1098451"/>
            <a:ext cx="9858375" cy="9865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900" kern="1200" dirty="0">
                <a:solidFill>
                  <a:schemeClr val="tx1"/>
                </a:solidFill>
                <a:latin typeface="+mj-lt"/>
                <a:ea typeface="+mj-ea"/>
                <a:cs typeface="+mj-cs"/>
                <a:sym typeface="Cooper Hewitt"/>
              </a:rPr>
              <a:t>Impact, </a:t>
            </a:r>
            <a:r>
              <a:rPr lang="en-US" sz="29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  <a:sym typeface="Cooper Hewitt"/>
              </a:rPr>
              <a:t>professionnalisation</a:t>
            </a:r>
            <a:r>
              <a:rPr lang="en-US" sz="2900" kern="1200" dirty="0">
                <a:solidFill>
                  <a:schemeClr val="tx1"/>
                </a:solidFill>
                <a:latin typeface="+mj-lt"/>
                <a:ea typeface="+mj-ea"/>
                <a:cs typeface="+mj-cs"/>
                <a:sym typeface="Cooper Hewitt"/>
              </a:rPr>
              <a:t> et </a:t>
            </a:r>
            <a:r>
              <a:rPr lang="en-US" sz="29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  <a:sym typeface="Cooper Hewitt"/>
              </a:rPr>
              <a:t>valeur</a:t>
            </a:r>
            <a:r>
              <a:rPr lang="en-US" sz="2900" kern="1200" dirty="0">
                <a:solidFill>
                  <a:schemeClr val="tx1"/>
                </a:solidFill>
                <a:latin typeface="+mj-lt"/>
                <a:ea typeface="+mj-ea"/>
                <a:cs typeface="+mj-cs"/>
                <a:sym typeface="Cooper Hewitt"/>
              </a:rPr>
              <a:t> tangible pour </a:t>
            </a:r>
            <a:r>
              <a:rPr lang="en-US" sz="29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  <a:sym typeface="Cooper Hewitt"/>
              </a:rPr>
              <a:t>votre</a:t>
            </a:r>
            <a:r>
              <a:rPr lang="en-US" sz="2900" kern="1200" dirty="0">
                <a:solidFill>
                  <a:schemeClr val="tx1"/>
                </a:solidFill>
                <a:latin typeface="+mj-lt"/>
                <a:ea typeface="+mj-ea"/>
                <a:cs typeface="+mj-cs"/>
                <a:sym typeface="Cooper Hewitt"/>
              </a:rPr>
              <a:t> </a:t>
            </a:r>
            <a:r>
              <a:rPr lang="en-US" sz="29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  <a:sym typeface="Cooper Hewitt"/>
              </a:rPr>
              <a:t>organisation</a:t>
            </a:r>
            <a:endParaRPr lang="en-US" sz="2900" kern="1200" dirty="0">
              <a:solidFill>
                <a:schemeClr val="tx1"/>
              </a:solidFill>
              <a:latin typeface="+mj-lt"/>
              <a:ea typeface="+mj-ea"/>
              <a:cs typeface="+mj-cs"/>
              <a:sym typeface="Cooper Hewitt"/>
            </a:endParaRPr>
          </a:p>
        </p:txBody>
      </p:sp>
      <p:graphicFrame>
        <p:nvGraphicFramePr>
          <p:cNvPr id="5" name="TextBox 3">
            <a:extLst>
              <a:ext uri="{FF2B5EF4-FFF2-40B4-BE49-F238E27FC236}">
                <a16:creationId xmlns:a16="http://schemas.microsoft.com/office/drawing/2014/main" id="{97DE617F-A7B9-CB1E-A901-8D2B7B6A35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9445"/>
              </p:ext>
            </p:extLst>
          </p:nvPr>
        </p:nvGraphicFramePr>
        <p:xfrm>
          <a:off x="885825" y="1847019"/>
          <a:ext cx="9858375" cy="3788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DEF63692-45D3-004E-809B-E1986F20ED00}"/>
              </a:ext>
            </a:extLst>
          </p:cNvPr>
          <p:cNvSpPr/>
          <p:nvPr/>
        </p:nvSpPr>
        <p:spPr>
          <a:xfrm>
            <a:off x="6934200" y="333656"/>
            <a:ext cx="4231320" cy="846264"/>
          </a:xfrm>
          <a:custGeom>
            <a:avLst/>
            <a:gdLst/>
            <a:ahLst/>
            <a:cxnLst/>
            <a:rect l="l" t="t" r="r" b="b"/>
            <a:pathLst>
              <a:path w="4231320" h="846264">
                <a:moveTo>
                  <a:pt x="0" y="0"/>
                </a:moveTo>
                <a:lnTo>
                  <a:pt x="4231320" y="0"/>
                </a:lnTo>
                <a:lnTo>
                  <a:pt x="4231320" y="846265"/>
                </a:lnTo>
                <a:lnTo>
                  <a:pt x="0" y="84626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21709" r="-24962" b="-1638"/>
            </a:stretch>
          </a:blipFill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429999" cy="59684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" y="1058889"/>
            <a:ext cx="685800" cy="5861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0074" y="534367"/>
            <a:ext cx="10225769" cy="164858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7056682D-70E5-EFDB-41B6-6961C94678A7}"/>
              </a:ext>
            </a:extLst>
          </p:cNvPr>
          <p:cNvSpPr txBox="1"/>
          <p:nvPr/>
        </p:nvSpPr>
        <p:spPr>
          <a:xfrm>
            <a:off x="978404" y="704911"/>
            <a:ext cx="9537196" cy="13529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  <a:sym typeface="Cooper Hewitt"/>
              </a:rPr>
              <a:t>Une association qui se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  <a:sym typeface="Cooper Hewitt"/>
              </a:rPr>
              <a:t>réinvente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  <a:sym typeface="Cooper Hewitt"/>
              </a:rPr>
              <a:t> face aux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  <a:sym typeface="Cooper Hewitt"/>
              </a:rPr>
              <a:t>enjeux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  <a:sym typeface="Cooper Hewitt"/>
              </a:rPr>
              <a:t> métiers et </a:t>
            </a:r>
            <a:r>
              <a:rPr lang="en-US" sz="3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  <a:sym typeface="Cooper Hewitt"/>
              </a:rPr>
              <a:t>technologiques</a:t>
            </a:r>
            <a:r>
              <a:rPr lang="en-US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  <a:sym typeface="Cooper Hewitt"/>
              </a:rPr>
              <a:t> 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5812" y="5644624"/>
            <a:ext cx="9858375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extBox 3">
            <a:extLst>
              <a:ext uri="{FF2B5EF4-FFF2-40B4-BE49-F238E27FC236}">
                <a16:creationId xmlns:a16="http://schemas.microsoft.com/office/drawing/2014/main" id="{DEFBC8FF-AEA3-1B6A-523F-537B1DDF26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62467753"/>
              </p:ext>
            </p:extLst>
          </p:nvPr>
        </p:nvGraphicFramePr>
        <p:xfrm>
          <a:off x="848064" y="2626359"/>
          <a:ext cx="9729787" cy="27938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EC1DC609-6EFF-7AB1-9CDC-A2E719CB30AE}"/>
              </a:ext>
            </a:extLst>
          </p:cNvPr>
          <p:cNvSpPr/>
          <p:nvPr/>
        </p:nvSpPr>
        <p:spPr>
          <a:xfrm>
            <a:off x="6849025" y="84607"/>
            <a:ext cx="4231320" cy="846264"/>
          </a:xfrm>
          <a:custGeom>
            <a:avLst/>
            <a:gdLst/>
            <a:ahLst/>
            <a:cxnLst/>
            <a:rect l="l" t="t" r="r" b="b"/>
            <a:pathLst>
              <a:path w="4231320" h="846264">
                <a:moveTo>
                  <a:pt x="0" y="0"/>
                </a:moveTo>
                <a:lnTo>
                  <a:pt x="4231320" y="0"/>
                </a:lnTo>
                <a:lnTo>
                  <a:pt x="4231320" y="846265"/>
                </a:lnTo>
                <a:lnTo>
                  <a:pt x="0" y="84626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21709" r="-24962" b="-1638"/>
            </a:stretch>
          </a:blipFill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0679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427141" cy="5969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DEF63692-45D3-004E-809B-E1986F20ED00}"/>
              </a:ext>
            </a:extLst>
          </p:cNvPr>
          <p:cNvSpPr/>
          <p:nvPr/>
        </p:nvSpPr>
        <p:spPr>
          <a:xfrm>
            <a:off x="6934200" y="333656"/>
            <a:ext cx="4231320" cy="846264"/>
          </a:xfrm>
          <a:custGeom>
            <a:avLst/>
            <a:gdLst/>
            <a:ahLst/>
            <a:cxnLst/>
            <a:rect l="l" t="t" r="r" b="b"/>
            <a:pathLst>
              <a:path w="4231320" h="846264">
                <a:moveTo>
                  <a:pt x="0" y="0"/>
                </a:moveTo>
                <a:lnTo>
                  <a:pt x="4231320" y="0"/>
                </a:lnTo>
                <a:lnTo>
                  <a:pt x="4231320" y="846265"/>
                </a:lnTo>
                <a:lnTo>
                  <a:pt x="0" y="84626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1709" r="-24962" b="-1638"/>
            </a:stretch>
          </a:blipFill>
        </p:spPr>
        <p:txBody>
          <a:bodyPr/>
          <a:lstStyle/>
          <a:p>
            <a:endParaRPr lang="fr-FR"/>
          </a:p>
        </p:txBody>
      </p:sp>
      <p:graphicFrame>
        <p:nvGraphicFramePr>
          <p:cNvPr id="11" name="TextBox 2">
            <a:extLst>
              <a:ext uri="{FF2B5EF4-FFF2-40B4-BE49-F238E27FC236}">
                <a16:creationId xmlns:a16="http://schemas.microsoft.com/office/drawing/2014/main" id="{113878AF-C00E-EB20-4412-1024913FF1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13974565"/>
              </p:ext>
            </p:extLst>
          </p:nvPr>
        </p:nvGraphicFramePr>
        <p:xfrm>
          <a:off x="-33130" y="1841500"/>
          <a:ext cx="11165520" cy="2679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B72C770-BB30-7FC7-BB21-333F109D8B15}"/>
              </a:ext>
            </a:extLst>
          </p:cNvPr>
          <p:cNvSpPr txBox="1"/>
          <p:nvPr/>
        </p:nvSpPr>
        <p:spPr>
          <a:xfrm>
            <a:off x="1719579" y="1079500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Tarifs &amp; adhésion</a:t>
            </a:r>
            <a:endParaRPr lang="en-US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28CD91-5146-515F-200F-194B3F25293B}"/>
              </a:ext>
            </a:extLst>
          </p:cNvPr>
          <p:cNvSpPr txBox="1"/>
          <p:nvPr/>
        </p:nvSpPr>
        <p:spPr>
          <a:xfrm>
            <a:off x="1072435" y="4721880"/>
            <a:ext cx="1005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Rendez-vous sur notre site : </a:t>
            </a:r>
            <a:r>
              <a:rPr lang="fr-FR" sz="2800" dirty="0">
                <a:hlinkClick r:id="rId8"/>
              </a:rPr>
              <a:t>Comment adhérer à </a:t>
            </a:r>
            <a:r>
              <a:rPr lang="fr-FR" sz="2800" dirty="0" err="1">
                <a:hlinkClick r:id="rId8"/>
              </a:rPr>
              <a:t>Juriconnexion</a:t>
            </a:r>
            <a:r>
              <a:rPr lang="fr-FR" sz="2800" dirty="0">
                <a:hlinkClick r:id="rId8"/>
              </a:rPr>
              <a:t> ? 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>
            <a:extLst>
              <a:ext uri="{FF2B5EF4-FFF2-40B4-BE49-F238E27FC236}">
                <a16:creationId xmlns:a16="http://schemas.microsoft.com/office/drawing/2014/main" id="{CC0540DC-417B-4360-BD7B-D7423CCC7B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643" y="1186054"/>
            <a:ext cx="7855211" cy="4455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reeform 4">
            <a:extLst>
              <a:ext uri="{FF2B5EF4-FFF2-40B4-BE49-F238E27FC236}">
                <a16:creationId xmlns:a16="http://schemas.microsoft.com/office/drawing/2014/main" id="{F90AF72E-C56C-131D-AEE3-AA06D6C2EC58}"/>
              </a:ext>
            </a:extLst>
          </p:cNvPr>
          <p:cNvSpPr/>
          <p:nvPr/>
        </p:nvSpPr>
        <p:spPr>
          <a:xfrm>
            <a:off x="6934200" y="333656"/>
            <a:ext cx="4231320" cy="846264"/>
          </a:xfrm>
          <a:custGeom>
            <a:avLst/>
            <a:gdLst/>
            <a:ahLst/>
            <a:cxnLst/>
            <a:rect l="l" t="t" r="r" b="b"/>
            <a:pathLst>
              <a:path w="4231320" h="846264">
                <a:moveTo>
                  <a:pt x="0" y="0"/>
                </a:moveTo>
                <a:lnTo>
                  <a:pt x="4231320" y="0"/>
                </a:lnTo>
                <a:lnTo>
                  <a:pt x="4231320" y="846265"/>
                </a:lnTo>
                <a:lnTo>
                  <a:pt x="0" y="84626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1709" r="-24962" b="-1638"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43E4EC07-ACD1-16AD-9857-9A6B119F5BF5}"/>
              </a:ext>
            </a:extLst>
          </p:cNvPr>
          <p:cNvSpPr txBox="1"/>
          <p:nvPr/>
        </p:nvSpPr>
        <p:spPr>
          <a:xfrm>
            <a:off x="838200" y="543286"/>
            <a:ext cx="5514975" cy="10386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900" kern="1200" dirty="0">
                <a:solidFill>
                  <a:schemeClr val="tx1"/>
                </a:solidFill>
                <a:latin typeface="+mj-lt"/>
                <a:ea typeface="+mj-ea"/>
                <a:cs typeface="+mj-cs"/>
                <a:sym typeface="Cooper Hewitt"/>
              </a:rPr>
              <a:t>En </a:t>
            </a:r>
            <a:r>
              <a:rPr lang="en-US" sz="29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  <a:sym typeface="Cooper Hewitt"/>
              </a:rPr>
              <a:t>synthèse</a:t>
            </a:r>
            <a:r>
              <a:rPr lang="en-US" sz="2900" kern="1200" dirty="0">
                <a:solidFill>
                  <a:schemeClr val="tx1"/>
                </a:solidFill>
                <a:latin typeface="+mj-lt"/>
                <a:ea typeface="+mj-ea"/>
                <a:cs typeface="+mj-cs"/>
                <a:sym typeface="Cooper Hewitt"/>
              </a:rPr>
              <a:t>…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900" kern="1200" dirty="0">
              <a:solidFill>
                <a:schemeClr val="tx1"/>
              </a:solidFill>
              <a:latin typeface="+mj-lt"/>
              <a:ea typeface="+mj-ea"/>
              <a:cs typeface="+mj-cs"/>
              <a:sym typeface="Cooper Hewitt"/>
            </a:endParaRP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BDE6DE8E-1E0A-4388-9F03-B37C81C2C908}"/>
              </a:ext>
            </a:extLst>
          </p:cNvPr>
          <p:cNvSpPr txBox="1"/>
          <p:nvPr/>
        </p:nvSpPr>
        <p:spPr>
          <a:xfrm>
            <a:off x="8460059" y="5121125"/>
            <a:ext cx="2841730" cy="8451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900" dirty="0" err="1">
                <a:latin typeface="+mj-lt"/>
                <a:ea typeface="+mj-ea"/>
                <a:cs typeface="+mj-cs"/>
                <a:sym typeface="Cooper Hewitt"/>
              </a:rPr>
              <a:t>Rejoignez</a:t>
            </a:r>
            <a:r>
              <a:rPr lang="en-US" sz="2900" dirty="0">
                <a:latin typeface="+mj-lt"/>
                <a:ea typeface="+mj-ea"/>
                <a:cs typeface="+mj-cs"/>
                <a:sym typeface="Cooper Hewitt"/>
              </a:rPr>
              <a:t>-nous!</a:t>
            </a:r>
            <a:endParaRPr lang="en-US" sz="2900" kern="1200" dirty="0">
              <a:latin typeface="+mj-lt"/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900" kern="1200" dirty="0">
              <a:solidFill>
                <a:schemeClr val="tx1"/>
              </a:solidFill>
              <a:latin typeface="+mj-lt"/>
              <a:ea typeface="+mj-ea"/>
              <a:cs typeface="+mj-cs"/>
              <a:sym typeface="Cooper Hewitt"/>
            </a:endParaRPr>
          </a:p>
        </p:txBody>
      </p:sp>
    </p:spTree>
    <p:extLst>
      <p:ext uri="{BB962C8B-B14F-4D97-AF65-F5344CB8AC3E}">
        <p14:creationId xmlns:p14="http://schemas.microsoft.com/office/powerpoint/2010/main" val="416948043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7ca959e3-a6b6-4e04-8f58-b9cb2a1fdf2a}" enabled="0" method="" siteId="{7ca959e3-a6b6-4e04-8f58-b9cb2a1fdf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381</Words>
  <Application>Microsoft Office PowerPoint</Application>
  <PresentationFormat>Custom</PresentationFormat>
  <Paragraphs>24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Arial</vt:lpstr>
      <vt:lpstr>Aptos</vt:lpstr>
      <vt:lpstr>Cooper Hewitt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Copie de Evenement - Juriconnexion</dc:title>
  <dc:creator>Beatriz Chatain</dc:creator>
  <cp:lastModifiedBy>Gille, Emilie</cp:lastModifiedBy>
  <cp:revision>16</cp:revision>
  <dcterms:created xsi:type="dcterms:W3CDTF">2006-08-16T00:00:00Z</dcterms:created>
  <dcterms:modified xsi:type="dcterms:W3CDTF">2025-11-13T14:23:16Z</dcterms:modified>
  <dc:identifier>DAG13OIZyec</dc:identifier>
</cp:coreProperties>
</file>